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handoutMasterIdLst>
    <p:handoutMasterId r:id="rId5"/>
  </p:handoutMasterIdLst>
  <p:sldIdLst>
    <p:sldId id="406" r:id="rId3"/>
  </p:sldIdLst>
  <p:sldSz cx="12801600" cy="9601200" type="A3"/>
  <p:notesSz cx="9944100" cy="6805613"/>
  <p:defaultTextStyle>
    <a:defPPr>
      <a:defRPr lang="en-US"/>
    </a:defPPr>
    <a:lvl1pPr marL="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7576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5155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1273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50310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7887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25463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63042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00619" algn="l" defTabSz="107515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cu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C2E"/>
    <a:srgbClr val="F2D9C0"/>
    <a:srgbClr val="F8D8D8"/>
    <a:srgbClr val="D9D59B"/>
    <a:srgbClr val="395F5F"/>
    <a:srgbClr val="BFAAFC"/>
    <a:srgbClr val="F6E4D2"/>
    <a:srgbClr val="647C9C"/>
    <a:srgbClr val="713888"/>
    <a:srgbClr val="AA2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4" autoAdjust="0"/>
    <p:restoredTop sz="93537" autoAdjust="0"/>
  </p:normalViewPr>
  <p:slideViewPr>
    <p:cSldViewPr snapToGrid="0">
      <p:cViewPr varScale="1">
        <p:scale>
          <a:sx n="52" d="100"/>
          <a:sy n="52" d="100"/>
        </p:scale>
        <p:origin x="1613" y="53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755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976" y="1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F9D493A4-3FDE-4DB3-8D4E-6231DF3D3DAA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0900"/>
            <a:ext cx="3063875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109" y="3275692"/>
            <a:ext cx="7953887" cy="2679221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4464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976" y="6464464"/>
            <a:ext cx="4309806" cy="341150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AA3A4F2-8174-4E30-845C-3D5251375C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7907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400"/>
            </a:lvl1pPr>
            <a:lvl2pPr marL="640003" indent="0" algn="ctr">
              <a:buNone/>
              <a:defRPr sz="2800"/>
            </a:lvl2pPr>
            <a:lvl3pPr marL="1280006" indent="0" algn="ctr">
              <a:buNone/>
              <a:defRPr sz="2500"/>
            </a:lvl3pPr>
            <a:lvl4pPr marL="1920009" indent="0" algn="ctr">
              <a:buNone/>
              <a:defRPr sz="2200"/>
            </a:lvl4pPr>
            <a:lvl5pPr marL="2560013" indent="0" algn="ctr">
              <a:buNone/>
              <a:defRPr sz="2200"/>
            </a:lvl5pPr>
            <a:lvl6pPr marL="3200016" indent="0" algn="ctr">
              <a:buNone/>
              <a:defRPr sz="2200"/>
            </a:lvl6pPr>
            <a:lvl7pPr marL="3840019" indent="0" algn="ctr">
              <a:buNone/>
              <a:defRPr sz="2200"/>
            </a:lvl7pPr>
            <a:lvl8pPr marL="4480022" indent="0" algn="ctr">
              <a:buNone/>
              <a:defRPr sz="2200"/>
            </a:lvl8pPr>
            <a:lvl9pPr marL="5120025" indent="0" algn="ctr">
              <a:buNone/>
              <a:defRPr sz="2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D5FE-8356-43A7-BC78-D04F51E533A0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AC48-3D61-4A27-A98E-31E0F96E9529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04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7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2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75A8-82EB-4F78-B93C-4FB1EE185BD1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798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right-blu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8" r="25293" b="23051"/>
          <a:stretch>
            <a:fillRect/>
          </a:stretch>
        </p:blipFill>
        <p:spPr bwMode="auto">
          <a:xfrm>
            <a:off x="0" y="0"/>
            <a:ext cx="12801600" cy="193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3390" y="2078039"/>
            <a:ext cx="11894820" cy="191579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3390" y="4296093"/>
            <a:ext cx="11894820" cy="433609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3390" y="8743315"/>
            <a:ext cx="11894820" cy="66675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96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 defTabSz="128016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34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1360170" y="8878889"/>
            <a:ext cx="5442903" cy="79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28016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960" baseline="30000" dirty="0">
                <a:solidFill>
                  <a:srgbClr val="808080">
                    <a:lumMod val="75000"/>
                  </a:srgbClr>
                </a:solidFill>
              </a:rPr>
              <a:t>ConnectedCurriculum@ucl.ac.uk</a:t>
            </a:r>
          </a:p>
          <a:p>
            <a:pPr defTabSz="128016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960" baseline="30000" dirty="0">
                <a:solidFill>
                  <a:srgbClr val="808080">
                    <a:lumMod val="75000"/>
                  </a:srgbClr>
                </a:solidFill>
              </a:rPr>
              <a:t>@</a:t>
            </a:r>
            <a:r>
              <a:rPr lang="en-GB" sz="1960" baseline="30000" dirty="0" err="1">
                <a:solidFill>
                  <a:srgbClr val="808080">
                    <a:lumMod val="75000"/>
                  </a:srgbClr>
                </a:solidFill>
              </a:rPr>
              <a:t>UCLConnectedC</a:t>
            </a:r>
            <a:endParaRPr lang="en-GB" sz="1960" baseline="30000" dirty="0">
              <a:solidFill>
                <a:srgbClr val="808080">
                  <a:lumMod val="75000"/>
                </a:srgbClr>
              </a:solidFill>
            </a:endParaRPr>
          </a:p>
          <a:p>
            <a:pPr defTabSz="128016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960" baseline="30000" dirty="0">
                <a:solidFill>
                  <a:srgbClr val="808080">
                    <a:lumMod val="75000"/>
                  </a:srgbClr>
                </a:solidFill>
              </a:rPr>
              <a:t>www.ucl.ac.uk/connectedcurriculum</a:t>
            </a:r>
            <a:endParaRPr lang="en-US" sz="1960" dirty="0">
              <a:solidFill>
                <a:srgbClr val="808080">
                  <a:lumMod val="75000"/>
                </a:srgbClr>
              </a:solidFill>
            </a:endParaRPr>
          </a:p>
        </p:txBody>
      </p:sp>
      <p:pic>
        <p:nvPicPr>
          <p:cNvPr id="5" name="Picture 6" descr="CC logo revised_16_04_ON 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8127684"/>
            <a:ext cx="1371283" cy="1373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981B7572-AC34-4840-875B-96FC164289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3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/>
          <a:lstStyle>
            <a:lvl1pPr algn="l">
              <a:defRPr sz="56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20"/>
            </a:lvl2pPr>
            <a:lvl3pPr marL="1280160" indent="0">
              <a:buNone/>
              <a:defRPr sz="2240"/>
            </a:lvl3pPr>
            <a:lvl4pPr marL="1920240" indent="0">
              <a:buNone/>
              <a:defRPr sz="1960"/>
            </a:lvl4pPr>
            <a:lvl5pPr marL="2560320" indent="0">
              <a:buNone/>
              <a:defRPr sz="1960"/>
            </a:lvl5pPr>
            <a:lvl6pPr marL="3200400" indent="0">
              <a:buNone/>
              <a:defRPr sz="1960"/>
            </a:lvl6pPr>
            <a:lvl7pPr marL="3840480" indent="0">
              <a:buNone/>
              <a:defRPr sz="1960"/>
            </a:lvl7pPr>
            <a:lvl8pPr marL="4480560" indent="0">
              <a:buNone/>
              <a:defRPr sz="1960"/>
            </a:lvl8pPr>
            <a:lvl9pPr marL="5120640" indent="0">
              <a:buNone/>
              <a:defRPr sz="19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4CCA8-69DD-4FCC-B35A-9BE006E1B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99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281" y="3791586"/>
            <a:ext cx="5836285" cy="4840605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1926" y="3791586"/>
            <a:ext cx="5836285" cy="4840605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998F0-9777-4F4A-B912-E2ACACB561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48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EAD94-0FD2-482B-BE62-32BBA348EA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7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E1A26-9B74-4FE2-A5CD-4365AD63B1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544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E7BB6-1E08-498F-8A69-62DE7985E7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76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E28EC-1DEE-44F5-9E29-2B73D08647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1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605D-EFA9-493D-AB70-E2CBEB4BBAFB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821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592EF-8E02-45BF-B595-CD34B5575F5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18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38674-8282-4F39-868A-4C18274D58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23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6729" y="1271270"/>
            <a:ext cx="2971482" cy="736092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2281" y="1271270"/>
            <a:ext cx="8701088" cy="736092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98C53-8D58-4D80-BD87-570E36580F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1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400">
                <a:solidFill>
                  <a:schemeClr val="tx1"/>
                </a:solidFill>
              </a:defRPr>
            </a:lvl1pPr>
            <a:lvl2pPr marL="6400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64FA-A71E-4B6E-B143-E98FDC2A2E9F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84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8F95-6370-457A-A538-56DD90CD66F4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42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0D79-90ED-46A9-A4E5-7407014A4B11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7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6FF9-4DBB-4444-90D6-F8C13AFD3E02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44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4947-7D14-4C7A-91B1-BE7EF24EC46B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47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9"/>
            <a:ext cx="6480810" cy="682307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0F22B-3485-4AF1-8FCA-0E9C24AA54C2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3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9"/>
            <a:ext cx="6480810" cy="6823075"/>
          </a:xfrm>
        </p:spPr>
        <p:txBody>
          <a:bodyPr anchor="t"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00"/>
            </a:lvl1pPr>
            <a:lvl2pPr marL="640003" indent="0">
              <a:buNone/>
              <a:defRPr sz="2000"/>
            </a:lvl2pPr>
            <a:lvl3pPr marL="1280006" indent="0">
              <a:buNone/>
              <a:defRPr sz="1700"/>
            </a:lvl3pPr>
            <a:lvl4pPr marL="1920009" indent="0">
              <a:buNone/>
              <a:defRPr sz="1400"/>
            </a:lvl4pPr>
            <a:lvl5pPr marL="2560013" indent="0">
              <a:buNone/>
              <a:defRPr sz="1400"/>
            </a:lvl5pPr>
            <a:lvl6pPr marL="3200016" indent="0">
              <a:buNone/>
              <a:defRPr sz="1400"/>
            </a:lvl6pPr>
            <a:lvl7pPr marL="3840019" indent="0">
              <a:buNone/>
              <a:defRPr sz="1400"/>
            </a:lvl7pPr>
            <a:lvl8pPr marL="4480022" indent="0">
              <a:buNone/>
              <a:defRPr sz="1400"/>
            </a:lvl8pPr>
            <a:lvl9pPr marL="512002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8EA6-082B-440D-8C97-C1945CC7F5C7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C63D-2319-4114-83DF-C8AC13622500}" type="datetime7">
              <a:rPr lang="en-GB" smtClean="0"/>
              <a:t>May-20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4"/>
            <a:ext cx="432054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4"/>
            <a:ext cx="2880360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02FF6-C3CA-4071-A46A-383B9E73E6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7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280006" rtl="0" eaLnBrk="1" latinLnBrk="0" hangingPunct="1">
        <a:lnSpc>
          <a:spcPct val="90000"/>
        </a:lnSpc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02" indent="-320002" algn="l" defTabSz="1280006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6000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ng thin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5" t="38033" b="22118"/>
          <a:stretch>
            <a:fillRect/>
          </a:stretch>
        </p:blipFill>
        <p:spPr bwMode="auto">
          <a:xfrm>
            <a:off x="1" y="1"/>
            <a:ext cx="12814935" cy="76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2280" y="1271270"/>
            <a:ext cx="11885930" cy="181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2280" y="3791586"/>
            <a:ext cx="11885930" cy="4840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36923" y="8872220"/>
            <a:ext cx="141128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960"/>
            </a:lvl1pPr>
          </a:lstStyle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fld id="{E4BCB82F-BC15-4434-A29E-E5B85BF0B13D}" type="slidenum">
              <a:rPr lang="en-US" smtClean="0">
                <a:solidFill>
                  <a:srgbClr val="000000"/>
                </a:solidFill>
              </a:rPr>
              <a:pPr defTabSz="128016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64008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6pPr>
      <a:lvl7pPr marL="128016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7pPr>
      <a:lvl8pPr marL="192024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8pPr>
      <a:lvl9pPr marL="256032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80060" indent="-480060" algn="l" rtl="0" eaLnBrk="0" fontAlgn="base" hangingPunct="0">
        <a:spcBef>
          <a:spcPct val="20000"/>
        </a:spcBef>
        <a:spcAft>
          <a:spcPct val="0"/>
        </a:spcAft>
        <a:buChar char="•"/>
        <a:defRPr sz="392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040130" indent="-400050" algn="l" rtl="0" eaLnBrk="0" fontAlgn="base" hangingPunct="0">
        <a:spcBef>
          <a:spcPct val="20000"/>
        </a:spcBef>
        <a:spcAft>
          <a:spcPct val="0"/>
        </a:spcAft>
        <a:buChar char="–"/>
        <a:defRPr sz="3360">
          <a:solidFill>
            <a:schemeClr val="tx1"/>
          </a:solidFill>
          <a:latin typeface="+mn-lt"/>
          <a:ea typeface="+mn-ea"/>
        </a:defRPr>
      </a:lvl2pPr>
      <a:lvl3pPr marL="1600200" indent="-32004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2240280" indent="-32004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880360" indent="-32004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logs.ucl.ac.uk/abc-ld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6779"/>
            <a:ext cx="12801600" cy="494733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94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Arena Blended Connected (ABC) </a:t>
            </a:r>
            <a:r>
              <a:rPr lang="ja-JP" altLang="en-US" sz="294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学びのデザイン ワークショップ</a:t>
            </a:r>
            <a:r>
              <a:rPr lang="en-GB" altLang="ja-JP" sz="294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294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行動計画</a:t>
            </a:r>
            <a:endParaRPr lang="en-GB" sz="294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40905"/>
              </p:ext>
            </p:extLst>
          </p:nvPr>
        </p:nvGraphicFramePr>
        <p:xfrm>
          <a:off x="234462" y="787887"/>
          <a:ext cx="12379568" cy="8161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2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931"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ysClr val="windowText" lastClr="000000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行動計画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誰が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いつ 行うか</a:t>
                      </a:r>
                      <a:endParaRPr lang="en-GB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1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  <a:p>
                      <a:endParaRPr lang="en-GB" sz="12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br>
                        <a:rPr lang="en-GB" dirty="0"/>
                      </a:b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90261" y="9303026"/>
            <a:ext cx="11211339" cy="298174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l"/>
            <a:r>
              <a:rPr lang="en-GB" sz="850" dirty="0">
                <a:solidFill>
                  <a:schemeClr val="bg1"/>
                </a:solidFill>
              </a:rPr>
              <a:t>ABC Learning Design workshop by Clive Young and Natasa Perovic, UCL. (2015).Learning types, Laurillard, D. (2012). Resources available from https://blogs.ucl.ac.uk/abc-ld/</a:t>
            </a:r>
            <a:r>
              <a:rPr lang="en-GB" sz="850" u="sng" dirty="0">
                <a:solidFill>
                  <a:schemeClr val="bg1"/>
                </a:solidFill>
                <a:hlinkClick r:id="rId2"/>
              </a:rPr>
              <a:t>/</a:t>
            </a:r>
            <a:endParaRPr lang="en-GB" sz="850" dirty="0">
              <a:solidFill>
                <a:schemeClr val="bg1"/>
              </a:solidFill>
            </a:endParaRPr>
          </a:p>
        </p:txBody>
      </p:sp>
      <p:pic>
        <p:nvPicPr>
          <p:cNvPr id="7" name="Picture 6" descr="http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43505"/>
            <a:ext cx="1590261" cy="55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203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17375</TotalTime>
  <Words>77</Words>
  <Application>Microsoft Office PowerPoint</Application>
  <PresentationFormat>A3 Paper (297x420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Theme</vt:lpstr>
      <vt:lpstr>Custom Design</vt:lpstr>
      <vt:lpstr>Arena Blended Connected (ABC) 学びのデザイン ワークショップ 行動計画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np_ucl1</dc:creator>
  <cp:lastModifiedBy>Natasa Perovic</cp:lastModifiedBy>
  <cp:revision>302</cp:revision>
  <cp:lastPrinted>2018-02-21T10:25:11Z</cp:lastPrinted>
  <dcterms:created xsi:type="dcterms:W3CDTF">2014-10-31T14:03:56Z</dcterms:created>
  <dcterms:modified xsi:type="dcterms:W3CDTF">2020-05-11T11:10:27Z</dcterms:modified>
</cp:coreProperties>
</file>