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6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0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3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4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2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5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4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6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4590-C9D0-46C3-B99A-081FF455060F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987B-ADF8-4AF4-A4CB-6EAE02F41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1158"/>
            <a:ext cx="9144000" cy="341569"/>
          </a:xfr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 defTabSz="2851191"/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Arena 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Blended Connected (ABC) curriculum design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6650255"/>
            <a:ext cx="9144001" cy="18242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GB" sz="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Basert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Learning </a:t>
            </a:r>
            <a:r>
              <a: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types, Diana Laurillard, IoE 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2012. Connected </a:t>
            </a:r>
            <a:r>
              <a: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Curriculum, Dilly Fung, CALT, 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2014.  ABC </a:t>
            </a:r>
            <a:r>
              <a: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design workshop and resources, Clive 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</a:t>
            </a:r>
            <a:r>
              <a: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Natasa Perovic, </a:t>
            </a:r>
            <a:r>
              <a:rPr lang="en-GB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Education, UCL, 2015</a:t>
            </a:r>
            <a:endParaRPr lang="en-GB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16363" y="495305"/>
            <a:ext cx="1960808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Nytt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Kursansvarlig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Kursteam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læringsdesign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dato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1050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61315" y="2191761"/>
            <a:ext cx="4187418" cy="3860800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kurset</a:t>
            </a:r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582" y="1780373"/>
            <a:ext cx="2610257" cy="300323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647453" y="737444"/>
            <a:ext cx="4125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 Marker </a:t>
            </a: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hva slags læringsformer som blir brukt i 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kurset nå og </a:t>
            </a: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hvilken grad (ved workshopstart: </a:t>
            </a:r>
            <a:r>
              <a:rPr lang="nb-NO" sz="1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nb-NO" sz="1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blå farge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 Marker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slags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læringsformer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brukt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framtiden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workshopslutt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en-GB" sz="1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rød</a:t>
            </a:r>
            <a:r>
              <a:rPr lang="en-GB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84506" y="478579"/>
            <a:ext cx="328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Kursets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læringsformer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378536" y="6221860"/>
            <a:ext cx="2161478" cy="207758"/>
            <a:chOff x="11516076" y="7285160"/>
            <a:chExt cx="3100162" cy="222441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248734" y="5686185"/>
            <a:ext cx="4733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 Marker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kursets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nåværende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blendingsgrad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workshopstart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en-GB" sz="1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blå</a:t>
            </a:r>
            <a:r>
              <a:rPr lang="en-GB" sz="1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 Marker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kursets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framtidige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blendingsgrad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workshopslutt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en-GB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rød</a:t>
            </a:r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94358" y="6196917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46938" y="6200143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760" y="5404860"/>
            <a:ext cx="367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Kursets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blendingsgrad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08047" y="1437364"/>
            <a:ext cx="1183326" cy="307777"/>
          </a:xfrm>
          <a:prstGeom prst="rect">
            <a:avLst/>
          </a:prstGeom>
          <a:solidFill>
            <a:srgbClr val="A2F5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Tilegnelse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49980" y="4813497"/>
            <a:ext cx="1378276" cy="307777"/>
          </a:xfrm>
          <a:prstGeom prst="rect">
            <a:avLst/>
          </a:prstGeom>
          <a:solidFill>
            <a:srgbClr val="F8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Undersøkelse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72000" y="2119636"/>
            <a:ext cx="1198158" cy="307777"/>
          </a:xfrm>
          <a:prstGeom prst="rect">
            <a:avLst/>
          </a:prstGeom>
          <a:solidFill>
            <a:srgbClr val="BDEA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Produksjon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4093338"/>
            <a:ext cx="1155306" cy="307777"/>
          </a:xfrm>
          <a:prstGeom prst="rect">
            <a:avLst/>
          </a:prstGeom>
          <a:solidFill>
            <a:srgbClr val="BB98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Øvelse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62154" y="4066895"/>
            <a:ext cx="1331213" cy="307777"/>
          </a:xfrm>
          <a:prstGeom prst="rect">
            <a:avLst/>
          </a:prstGeom>
          <a:solidFill>
            <a:srgbClr val="7AAE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Diskusjon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35968" y="2119636"/>
            <a:ext cx="1346487" cy="307777"/>
          </a:xfrm>
          <a:prstGeom prst="rect">
            <a:avLst/>
          </a:prstGeom>
          <a:solidFill>
            <a:srgbClr val="FFD2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Samarbeid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785" r="-1"/>
          <a:stretch/>
        </p:blipFill>
        <p:spPr>
          <a:xfrm>
            <a:off x="202968" y="3294879"/>
            <a:ext cx="3827607" cy="25475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1867" y="845392"/>
            <a:ext cx="112143" cy="101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4149306" y="478579"/>
            <a:ext cx="4951881" cy="4869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Rectangle 41"/>
          <p:cNvSpPr/>
          <p:nvPr/>
        </p:nvSpPr>
        <p:spPr>
          <a:xfrm>
            <a:off x="4146434" y="5402972"/>
            <a:ext cx="4951881" cy="11674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Rectangle 42"/>
          <p:cNvSpPr/>
          <p:nvPr/>
        </p:nvSpPr>
        <p:spPr>
          <a:xfrm>
            <a:off x="91737" y="2157157"/>
            <a:ext cx="3999220" cy="4413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Box 8"/>
          <p:cNvSpPr txBox="1"/>
          <p:nvPr/>
        </p:nvSpPr>
        <p:spPr>
          <a:xfrm>
            <a:off x="232909" y="2466321"/>
            <a:ext cx="37515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kern="0" dirty="0">
                <a:latin typeface="Arial" panose="020B0604020202020204" pitchFamily="34" charset="0"/>
                <a:cs typeface="Arial" panose="020B0604020202020204" pitchFamily="34" charset="0"/>
              </a:rPr>
              <a:t>Oppsummer </a:t>
            </a:r>
            <a:r>
              <a:rPr lang="nb-NO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kursets innhold i </a:t>
            </a:r>
            <a:r>
              <a:rPr lang="nb-NO" sz="1000" kern="0" dirty="0">
                <a:latin typeface="Arial" panose="020B0604020202020204" pitchFamily="34" charset="0"/>
                <a:cs typeface="Arial" panose="020B0604020202020204" pitchFamily="34" charset="0"/>
              </a:rPr>
              <a:t>en eller to setninger. </a:t>
            </a:r>
          </a:p>
          <a:p>
            <a:r>
              <a:rPr lang="nb-NO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Formuler </a:t>
            </a:r>
            <a:r>
              <a:rPr lang="nb-NO" sz="1000" kern="0" dirty="0">
                <a:latin typeface="Arial" panose="020B0604020202020204" pitchFamily="34" charset="0"/>
                <a:cs typeface="Arial" panose="020B0604020202020204" pitchFamily="34" charset="0"/>
              </a:rPr>
              <a:t>så kort og konkret som mulig hva deltakerne får ut av dette kurset</a:t>
            </a:r>
            <a:r>
              <a:rPr lang="nb-NO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(Lengde av en </a:t>
            </a:r>
            <a:r>
              <a:rPr lang="nb-N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-melding)</a:t>
            </a:r>
            <a:endParaRPr lang="nb-N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737" y="474415"/>
            <a:ext cx="3999220" cy="1651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9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185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Arena Blended Connected (ABC) curriculum design workshop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curriculum design workshop</dc:title>
  <dc:creator>ucu</dc:creator>
  <cp:lastModifiedBy>Quoos, Swantje</cp:lastModifiedBy>
  <cp:revision>37</cp:revision>
  <cp:lastPrinted>2016-04-18T08:00:46Z</cp:lastPrinted>
  <dcterms:created xsi:type="dcterms:W3CDTF">2015-03-05T16:17:39Z</dcterms:created>
  <dcterms:modified xsi:type="dcterms:W3CDTF">2018-04-26T09:00:13Z</dcterms:modified>
</cp:coreProperties>
</file>