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7" r:id="rId2"/>
  </p:sldIdLst>
  <p:sldSz cx="27201813" cy="21121688"/>
  <p:notesSz cx="20561300" cy="29452888"/>
  <p:defaultTextStyle>
    <a:defPPr>
      <a:defRPr lang="en-US"/>
    </a:defPPr>
    <a:lvl1pPr marL="0" algn="l" defTabSz="107507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538" algn="l" defTabSz="107507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077" algn="l" defTabSz="107507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2617" algn="l" defTabSz="107507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155" algn="l" defTabSz="107507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7693" algn="l" defTabSz="107507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5232" algn="l" defTabSz="107507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2770" algn="l" defTabSz="107507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0310" algn="l" defTabSz="107507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98DC"/>
    <a:srgbClr val="BDEA75"/>
    <a:srgbClr val="F8807F"/>
    <a:srgbClr val="7AAEEA"/>
    <a:srgbClr val="FFD21A"/>
    <a:srgbClr val="A1F5ED"/>
    <a:srgbClr val="FFFF99"/>
    <a:srgbClr val="000000"/>
    <a:srgbClr val="00CCFF"/>
    <a:srgbClr val="A1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4" autoAdjust="0"/>
    <p:restoredTop sz="93018" autoAdjust="0"/>
  </p:normalViewPr>
  <p:slideViewPr>
    <p:cSldViewPr snapToGrid="0">
      <p:cViewPr varScale="1">
        <p:scale>
          <a:sx n="40" d="100"/>
          <a:sy n="40" d="100"/>
        </p:scale>
        <p:origin x="540" y="84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869598904133829E-2"/>
          <c:y val="2.2856328960079341E-2"/>
          <c:w val="0.85106384525366097"/>
          <c:h val="0.9513389883591162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A1F5ED"/>
            </a:solidFill>
          </c:spPr>
          <c:dPt>
            <c:idx val="0"/>
            <c:bubble3D val="0"/>
            <c:spPr>
              <a:solidFill>
                <a:srgbClr val="A1F5E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49E-4A10-BB44-CE667934E193}"/>
              </c:ext>
            </c:extLst>
          </c:dPt>
          <c:dPt>
            <c:idx val="1"/>
            <c:bubble3D val="0"/>
            <c:spPr>
              <a:solidFill>
                <a:srgbClr val="FFD21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49E-4A10-BB44-CE667934E193}"/>
              </c:ext>
            </c:extLst>
          </c:dPt>
          <c:dPt>
            <c:idx val="2"/>
            <c:bubble3D val="0"/>
            <c:spPr>
              <a:solidFill>
                <a:srgbClr val="7AAEE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49E-4A10-BB44-CE667934E193}"/>
              </c:ext>
            </c:extLst>
          </c:dPt>
          <c:dPt>
            <c:idx val="3"/>
            <c:bubble3D val="0"/>
            <c:spPr>
              <a:solidFill>
                <a:srgbClr val="F880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49E-4A10-BB44-CE667934E193}"/>
              </c:ext>
            </c:extLst>
          </c:dPt>
          <c:dPt>
            <c:idx val="4"/>
            <c:bubble3D val="0"/>
            <c:spPr>
              <a:solidFill>
                <a:srgbClr val="BB98D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49E-4A10-BB44-CE667934E193}"/>
              </c:ext>
            </c:extLst>
          </c:dPt>
          <c:dPt>
            <c:idx val="5"/>
            <c:bubble3D val="0"/>
            <c:spPr>
              <a:solidFill>
                <a:srgbClr val="BDEA7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49E-4A10-BB44-CE667934E193}"/>
              </c:ext>
            </c:extLst>
          </c:dPt>
          <c:cat>
            <c:strRef>
              <c:f>Sheet1!$A$2:$A$7</c:f>
              <c:strCache>
                <c:ptCount val="6"/>
                <c:pt idx="0">
                  <c:v>Acquisition</c:v>
                </c:pt>
                <c:pt idx="1">
                  <c:v>Collaboration</c:v>
                </c:pt>
                <c:pt idx="2">
                  <c:v>Discussion</c:v>
                </c:pt>
                <c:pt idx="3">
                  <c:v>Investigation</c:v>
                </c:pt>
                <c:pt idx="4">
                  <c:v>Practice</c:v>
                </c:pt>
                <c:pt idx="5">
                  <c:v>Production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49E-4A10-BB44-CE667934E1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jp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0.96544</cdr:x>
      <cdr:y>0.08298</cdr:y>
    </cdr:from>
    <cdr:to>
      <cdr:x>0.99042</cdr:x>
      <cdr:y>0.09936</cdr:y>
    </cdr:to>
    <cdr:pic>
      <cdr:nvPicPr>
        <cdr:cNvPr id="2" name="chart" title="Label">
          <a:extLst xmlns:a="http://schemas.openxmlformats.org/drawingml/2006/main">
            <a:ext uri="{FF2B5EF4-FFF2-40B4-BE49-F238E27FC236}">
              <a16:creationId xmlns:a16="http://schemas.microsoft.com/office/drawing/2014/main" id="{01B28343-2344-4D33-A04E-21F313CAC99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6867901" y="1688365"/>
          <a:ext cx="695238" cy="33333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0.44302</cdr:x>
      <cdr:y>0.43846</cdr:y>
    </cdr:from>
    <cdr:to>
      <cdr:x>0.46629</cdr:x>
      <cdr:y>0.45484</cdr:y>
    </cdr:to>
    <cdr:pic>
      <cdr:nvPicPr>
        <cdr:cNvPr id="5" name="chart" title="Page">
          <a:extLst xmlns:a="http://schemas.openxmlformats.org/drawingml/2006/main">
            <a:ext uri="{FF2B5EF4-FFF2-40B4-BE49-F238E27FC236}">
              <a16:creationId xmlns:a16="http://schemas.microsoft.com/office/drawing/2014/main" id="{869B9768-4465-4C0E-8E36-0DF7A6E206B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12329108" y="8921404"/>
          <a:ext cx="647619" cy="33333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0.44025</cdr:x>
      <cdr:y>0.4584</cdr:y>
    </cdr:from>
    <cdr:to>
      <cdr:x>0.46112</cdr:x>
      <cdr:y>0.47432</cdr:y>
    </cdr:to>
    <cdr:pic>
      <cdr:nvPicPr>
        <cdr:cNvPr id="6" name="chart" title="File">
          <a:extLst xmlns:a="http://schemas.openxmlformats.org/drawingml/2006/main">
            <a:ext uri="{FF2B5EF4-FFF2-40B4-BE49-F238E27FC236}">
              <a16:creationId xmlns:a16="http://schemas.microsoft.com/office/drawing/2014/main" id="{9F414B29-000B-4A47-9DC9-D108E6C56B23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12251945" y="9327147"/>
          <a:ext cx="5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0.52484</cdr:x>
      <cdr:y>0.38621</cdr:y>
    </cdr:from>
    <cdr:to>
      <cdr:x>0.54811</cdr:x>
      <cdr:y>0.40447</cdr:y>
    </cdr:to>
    <cdr:pic>
      <cdr:nvPicPr>
        <cdr:cNvPr id="7" name="chart" title="Quiz">
          <a:extLst xmlns:a="http://schemas.openxmlformats.org/drawingml/2006/main">
            <a:ext uri="{FF2B5EF4-FFF2-40B4-BE49-F238E27FC236}">
              <a16:creationId xmlns:a16="http://schemas.microsoft.com/office/drawing/2014/main" id="{6FF9182C-230B-4142-9CEE-E423BDA3E21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/>
        <a:stretch xmlns:a="http://schemas.openxmlformats.org/drawingml/2006/main">
          <a:fillRect/>
        </a:stretch>
      </cdr:blipFill>
      <cdr:spPr>
        <a:xfrm xmlns:a="http://schemas.openxmlformats.org/drawingml/2006/main">
          <a:off x="14606108" y="7858361"/>
          <a:ext cx="647619" cy="37142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0.53723</cdr:x>
      <cdr:y>0.30893</cdr:y>
    </cdr:from>
    <cdr:to>
      <cdr:x>0.56529</cdr:x>
      <cdr:y>0.32484</cdr:y>
    </cdr:to>
    <cdr:pic>
      <cdr:nvPicPr>
        <cdr:cNvPr id="11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D9D38FDF-0431-4A04-B547-C09542F79053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14950944" y="6285775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0.96372</cdr:x>
      <cdr:y>0.05442</cdr:y>
    </cdr:from>
    <cdr:to>
      <cdr:x>1</cdr:x>
      <cdr:y>0.07033</cdr:y>
    </cdr:to>
    <cdr:pic>
      <cdr:nvPicPr>
        <cdr:cNvPr id="15" name="chart" title="Certificate">
          <a:extLst xmlns:a="http://schemas.openxmlformats.org/drawingml/2006/main">
            <a:ext uri="{FF2B5EF4-FFF2-40B4-BE49-F238E27FC236}">
              <a16:creationId xmlns:a16="http://schemas.microsoft.com/office/drawing/2014/main" id="{A6480D49-C2BC-45FE-B7A1-5B32749476C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6"/>
        <a:stretch xmlns:a="http://schemas.openxmlformats.org/drawingml/2006/main">
          <a:fillRect/>
        </a:stretch>
      </cdr:blipFill>
      <cdr:spPr>
        <a:xfrm xmlns:a="http://schemas.openxmlformats.org/drawingml/2006/main">
          <a:off x="26820117" y="1107243"/>
          <a:ext cx="1009524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0.96609</cdr:x>
      <cdr:y>0.16015</cdr:y>
    </cdr:from>
    <cdr:to>
      <cdr:x>0.99484</cdr:x>
      <cdr:y>0.17654</cdr:y>
    </cdr:to>
    <cdr:pic>
      <cdr:nvPicPr>
        <cdr:cNvPr id="17" name="chart" title="Choice">
          <a:extLst xmlns:a="http://schemas.openxmlformats.org/drawingml/2006/main">
            <a:ext uri="{FF2B5EF4-FFF2-40B4-BE49-F238E27FC236}">
              <a16:creationId xmlns:a16="http://schemas.microsoft.com/office/drawing/2014/main" id="{92A86BCB-2C18-4191-A836-0A242FA0FA5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7"/>
        <a:stretch xmlns:a="http://schemas.openxmlformats.org/drawingml/2006/main">
          <a:fillRect/>
        </a:stretch>
      </cdr:blipFill>
      <cdr:spPr>
        <a:xfrm xmlns:a="http://schemas.openxmlformats.org/drawingml/2006/main">
          <a:off x="26885903" y="3258667"/>
          <a:ext cx="800000" cy="33333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0.60233</cdr:x>
      <cdr:y>0.51122</cdr:y>
    </cdr:from>
    <cdr:to>
      <cdr:x>0.63724</cdr:x>
      <cdr:y>0.52666</cdr:y>
    </cdr:to>
    <cdr:pic>
      <cdr:nvPicPr>
        <cdr:cNvPr id="18" name="chart" title="Database">
          <a:extLst xmlns:a="http://schemas.openxmlformats.org/drawingml/2006/main">
            <a:ext uri="{FF2B5EF4-FFF2-40B4-BE49-F238E27FC236}">
              <a16:creationId xmlns:a16="http://schemas.microsoft.com/office/drawing/2014/main" id="{FC0A6549-952E-416C-AA89-FB76CFA5B2A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8"/>
        <a:stretch xmlns:a="http://schemas.openxmlformats.org/drawingml/2006/main">
          <a:fillRect/>
        </a:stretch>
      </cdr:blipFill>
      <cdr:spPr>
        <a:xfrm xmlns:a="http://schemas.openxmlformats.org/drawingml/2006/main">
          <a:off x="16762749" y="10401768"/>
          <a:ext cx="971429" cy="3142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0.56242</cdr:x>
      <cdr:y>0.64592</cdr:y>
    </cdr:from>
    <cdr:to>
      <cdr:x>0.58843</cdr:x>
      <cdr:y>0.6712</cdr:y>
    </cdr:to>
    <cdr:pic>
      <cdr:nvPicPr>
        <cdr:cNvPr id="19" name="chart" title="Hot Question">
          <a:extLst xmlns:a="http://schemas.openxmlformats.org/drawingml/2006/main">
            <a:ext uri="{FF2B5EF4-FFF2-40B4-BE49-F238E27FC236}">
              <a16:creationId xmlns:a16="http://schemas.microsoft.com/office/drawing/2014/main" id="{2E614211-5024-4DB6-AC05-C2EA08BCBDC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9"/>
        <a:stretch xmlns:a="http://schemas.openxmlformats.org/drawingml/2006/main">
          <a:fillRect/>
        </a:stretch>
      </cdr:blipFill>
      <cdr:spPr>
        <a:xfrm xmlns:a="http://schemas.openxmlformats.org/drawingml/2006/main">
          <a:off x="15651932" y="13142666"/>
          <a:ext cx="723810" cy="5142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0.44994</cdr:x>
      <cdr:y>0.25777</cdr:y>
    </cdr:from>
    <cdr:to>
      <cdr:x>0.47937</cdr:x>
      <cdr:y>0.27462</cdr:y>
    </cdr:to>
    <cdr:pic>
      <cdr:nvPicPr>
        <cdr:cNvPr id="20" name="chart" title="Lesson">
          <a:extLst xmlns:a="http://schemas.openxmlformats.org/drawingml/2006/main">
            <a:ext uri="{FF2B5EF4-FFF2-40B4-BE49-F238E27FC236}">
              <a16:creationId xmlns:a16="http://schemas.microsoft.com/office/drawing/2014/main" id="{86DBDE82-A4C4-4B1B-8A28-2FEAA62363B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0"/>
        <a:stretch xmlns:a="http://schemas.openxmlformats.org/drawingml/2006/main">
          <a:fillRect/>
        </a:stretch>
      </cdr:blipFill>
      <cdr:spPr>
        <a:xfrm xmlns:a="http://schemas.openxmlformats.org/drawingml/2006/main">
          <a:off x="12521709" y="5244845"/>
          <a:ext cx="819048" cy="34285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0.49273</cdr:x>
      <cdr:y>0.27894</cdr:y>
    </cdr:from>
    <cdr:to>
      <cdr:x>0.52627</cdr:x>
      <cdr:y>0.29579</cdr:y>
    </cdr:to>
    <cdr:pic>
      <cdr:nvPicPr>
        <cdr:cNvPr id="21" name="chart" title="Glossary">
          <a:extLst xmlns:a="http://schemas.openxmlformats.org/drawingml/2006/main">
            <a:ext uri="{FF2B5EF4-FFF2-40B4-BE49-F238E27FC236}">
              <a16:creationId xmlns:a16="http://schemas.microsoft.com/office/drawing/2014/main" id="{3E8DD00B-1590-4F20-B0F8-5ECDFF13E1B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1"/>
        <a:stretch xmlns:a="http://schemas.openxmlformats.org/drawingml/2006/main">
          <a:fillRect/>
        </a:stretch>
      </cdr:blipFill>
      <cdr:spPr>
        <a:xfrm xmlns:a="http://schemas.openxmlformats.org/drawingml/2006/main">
          <a:off x="13712593" y="5675620"/>
          <a:ext cx="933333" cy="34285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0.60571</cdr:x>
      <cdr:y>0.54883</cdr:y>
    </cdr:from>
    <cdr:to>
      <cdr:x>0.62898</cdr:x>
      <cdr:y>0.56615</cdr:y>
    </cdr:to>
    <cdr:pic>
      <cdr:nvPicPr>
        <cdr:cNvPr id="22" name="chart" title="Wiki">
          <a:extLst xmlns:a="http://schemas.openxmlformats.org/drawingml/2006/main">
            <a:ext uri="{FF2B5EF4-FFF2-40B4-BE49-F238E27FC236}">
              <a16:creationId xmlns:a16="http://schemas.microsoft.com/office/drawing/2014/main" id="{808E0649-3F51-43FE-A892-F17B0BCB1C08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2"/>
        <a:stretch xmlns:a="http://schemas.openxmlformats.org/drawingml/2006/main">
          <a:fillRect/>
        </a:stretch>
      </cdr:blipFill>
      <cdr:spPr>
        <a:xfrm xmlns:a="http://schemas.openxmlformats.org/drawingml/2006/main">
          <a:off x="16856806" y="11167070"/>
          <a:ext cx="647619" cy="35238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0.35719</cdr:x>
      <cdr:y>0.35066</cdr:y>
    </cdr:from>
    <cdr:to>
      <cdr:x>0.39312</cdr:x>
      <cdr:y>0.36797</cdr:y>
    </cdr:to>
    <cdr:pic>
      <cdr:nvPicPr>
        <cdr:cNvPr id="23" name="chart">
          <a:extLst xmlns:a="http://schemas.openxmlformats.org/drawingml/2006/main">
            <a:ext uri="{FF2B5EF4-FFF2-40B4-BE49-F238E27FC236}">
              <a16:creationId xmlns:a16="http://schemas.microsoft.com/office/drawing/2014/main" id="{77DD8EA8-16D3-4504-83A9-7E75B0BF490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3"/>
        <a:stretch xmlns:a="http://schemas.openxmlformats.org/drawingml/2006/main">
          <a:fillRect/>
        </a:stretch>
      </cdr:blipFill>
      <cdr:spPr>
        <a:xfrm xmlns:a="http://schemas.openxmlformats.org/drawingml/2006/main">
          <a:off x="9940349" y="7134856"/>
          <a:ext cx="1000000" cy="35238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0.31212</cdr:x>
      <cdr:y>0.80706</cdr:y>
    </cdr:from>
    <cdr:to>
      <cdr:x>0.34942</cdr:x>
      <cdr:y>0.83187</cdr:y>
    </cdr:to>
    <cdr:pic>
      <cdr:nvPicPr>
        <cdr:cNvPr id="24" name="chart" title="Questionnaire">
          <a:extLst xmlns:a="http://schemas.openxmlformats.org/drawingml/2006/main">
            <a:ext uri="{FF2B5EF4-FFF2-40B4-BE49-F238E27FC236}">
              <a16:creationId xmlns:a16="http://schemas.microsoft.com/office/drawing/2014/main" id="{E477DC63-0D60-4EA4-AC08-10CD877BB1E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4"/>
        <a:stretch xmlns:a="http://schemas.openxmlformats.org/drawingml/2006/main">
          <a:fillRect/>
        </a:stretch>
      </cdr:blipFill>
      <cdr:spPr>
        <a:xfrm xmlns:a="http://schemas.openxmlformats.org/drawingml/2006/main">
          <a:off x="8686167" y="16421317"/>
          <a:ext cx="1038095" cy="50476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0.55332</cdr:x>
      <cdr:y>0.2006</cdr:y>
    </cdr:from>
    <cdr:to>
      <cdr:x>0.57522</cdr:x>
      <cdr:y>0.21652</cdr:y>
    </cdr:to>
    <cdr:pic>
      <cdr:nvPicPr>
        <cdr:cNvPr id="25" name="chart" title="URL">
          <a:extLst xmlns:a="http://schemas.openxmlformats.org/drawingml/2006/main">
            <a:ext uri="{FF2B5EF4-FFF2-40B4-BE49-F238E27FC236}">
              <a16:creationId xmlns:a16="http://schemas.microsoft.com/office/drawing/2014/main" id="{D785AE8D-61F1-4F55-A2BD-57FAC2DA6F5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5"/>
        <a:stretch xmlns:a="http://schemas.openxmlformats.org/drawingml/2006/main">
          <a:fillRect/>
        </a:stretch>
      </cdr:blipFill>
      <cdr:spPr>
        <a:xfrm xmlns:a="http://schemas.openxmlformats.org/drawingml/2006/main">
          <a:off x="15398739" y="4081727"/>
          <a:ext cx="609524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0.39653</cdr:x>
      <cdr:y>0.32926</cdr:y>
    </cdr:from>
    <cdr:to>
      <cdr:x>0.42836</cdr:x>
      <cdr:y>0.35313</cdr:y>
    </cdr:to>
    <cdr:pic>
      <cdr:nvPicPr>
        <cdr:cNvPr id="26" name="chart" title="Assignment">
          <a:extLst xmlns:a="http://schemas.openxmlformats.org/drawingml/2006/main">
            <a:ext uri="{FF2B5EF4-FFF2-40B4-BE49-F238E27FC236}">
              <a16:creationId xmlns:a16="http://schemas.microsoft.com/office/drawing/2014/main" id="{AB62F90B-4EF5-4764-A6F0-2A5902E9D888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6"/>
        <a:stretch xmlns:a="http://schemas.openxmlformats.org/drawingml/2006/main">
          <a:fillRect/>
        </a:stretch>
      </cdr:blipFill>
      <cdr:spPr>
        <a:xfrm xmlns:a="http://schemas.openxmlformats.org/drawingml/2006/main">
          <a:off x="11035417" y="6699510"/>
          <a:ext cx="885714" cy="48571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0.47674</cdr:x>
      <cdr:y>0.4129</cdr:y>
    </cdr:from>
    <cdr:to>
      <cdr:x>0.5048</cdr:x>
      <cdr:y>0.42882</cdr:y>
    </cdr:to>
    <cdr:pic>
      <cdr:nvPicPr>
        <cdr:cNvPr id="27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978A9CA1-23ED-4D5E-8465-E254FE26477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13267439" y="8401401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0.47091</cdr:x>
      <cdr:y>0.43481</cdr:y>
    </cdr:from>
    <cdr:to>
      <cdr:x>0.4952</cdr:x>
      <cdr:y>0.44978</cdr:y>
    </cdr:to>
    <cdr:pic>
      <cdr:nvPicPr>
        <cdr:cNvPr id="28" name="chart" title="Book">
          <a:extLst xmlns:a="http://schemas.openxmlformats.org/drawingml/2006/main">
            <a:ext uri="{FF2B5EF4-FFF2-40B4-BE49-F238E27FC236}">
              <a16:creationId xmlns:a16="http://schemas.microsoft.com/office/drawing/2014/main" id="{14CC2D98-CA0A-40CB-BA0A-E8162167CE9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7"/>
        <a:stretch xmlns:a="http://schemas.openxmlformats.org/drawingml/2006/main">
          <a:fillRect/>
        </a:stretch>
      </cdr:blipFill>
      <cdr:spPr>
        <a:xfrm xmlns:a="http://schemas.openxmlformats.org/drawingml/2006/main">
          <a:off x="13105142" y="8847051"/>
          <a:ext cx="676190" cy="30476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0.34509</cdr:x>
      <cdr:y>0.37924</cdr:y>
    </cdr:from>
    <cdr:to>
      <cdr:x>0.37452</cdr:x>
      <cdr:y>0.40265</cdr:y>
    </cdr:to>
    <cdr:pic>
      <cdr:nvPicPr>
        <cdr:cNvPr id="29" name="chart" title="Turnitin Assignment">
          <a:extLst xmlns:a="http://schemas.openxmlformats.org/drawingml/2006/main">
            <a:ext uri="{FF2B5EF4-FFF2-40B4-BE49-F238E27FC236}">
              <a16:creationId xmlns:a16="http://schemas.microsoft.com/office/drawing/2014/main" id="{624AD13A-CE98-47F8-8F22-8E893A3C440A}"/>
            </a:ext>
          </a:extLst>
        </cdr:cNvPr>
        <cdr:cNvPicPr>
          <a:picLocks xmlns:a="http://schemas.openxmlformats.org/drawingml/2006/main" noChangeAspect="1"/>
        </cdr:cNvPicPr>
      </cdr:nvPicPr>
      <cdr:blipFill rotWithShape="1">
        <a:blip xmlns:a="http://schemas.openxmlformats.org/drawingml/2006/main" xmlns:r="http://schemas.openxmlformats.org/officeDocument/2006/relationships" r:embed="rId18"/>
        <a:srcRect xmlns:a="http://schemas.openxmlformats.org/drawingml/2006/main" r="14848"/>
        <a:stretch xmlns:a="http://schemas.openxmlformats.org/drawingml/2006/main"/>
      </cdr:blipFill>
      <cdr:spPr>
        <a:xfrm xmlns:a="http://schemas.openxmlformats.org/drawingml/2006/main">
          <a:off x="9603639" y="7716531"/>
          <a:ext cx="819084" cy="47619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0.4794</cdr:x>
      <cdr:y>0.38267</cdr:y>
    </cdr:from>
    <cdr:to>
      <cdr:x>0.5102</cdr:x>
      <cdr:y>0.40654</cdr:y>
    </cdr:to>
    <cdr:pic>
      <cdr:nvPicPr>
        <cdr:cNvPr id="30" name="chart" title="Aspire resource list">
          <a:extLst xmlns:a="http://schemas.openxmlformats.org/drawingml/2006/main">
            <a:ext uri="{FF2B5EF4-FFF2-40B4-BE49-F238E27FC236}">
              <a16:creationId xmlns:a16="http://schemas.microsoft.com/office/drawing/2014/main" id="{8AA3756D-0873-4991-9C35-50AD82C4585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9"/>
        <a:stretch xmlns:a="http://schemas.openxmlformats.org/drawingml/2006/main">
          <a:fillRect/>
        </a:stretch>
      </cdr:blipFill>
      <cdr:spPr>
        <a:xfrm xmlns:a="http://schemas.openxmlformats.org/drawingml/2006/main">
          <a:off x="13341588" y="7786191"/>
          <a:ext cx="857143" cy="48571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0.56723</cdr:x>
      <cdr:y>0.35165</cdr:y>
    </cdr:from>
    <cdr:to>
      <cdr:x>0.59084</cdr:x>
      <cdr:y>0.36757</cdr:y>
    </cdr:to>
    <cdr:pic>
      <cdr:nvPicPr>
        <cdr:cNvPr id="31" name="chart">
          <a:extLst xmlns:a="http://schemas.openxmlformats.org/drawingml/2006/main">
            <a:ext uri="{FF2B5EF4-FFF2-40B4-BE49-F238E27FC236}">
              <a16:creationId xmlns:a16="http://schemas.microsoft.com/office/drawing/2014/main" id="{E4EAFAC6-8096-420F-A9D0-EE25D3785B0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0"/>
        <a:stretch xmlns:a="http://schemas.openxmlformats.org/drawingml/2006/main">
          <a:fillRect/>
        </a:stretch>
      </cdr:blipFill>
      <cdr:spPr>
        <a:xfrm xmlns:a="http://schemas.openxmlformats.org/drawingml/2006/main">
          <a:off x="15785854" y="7155154"/>
          <a:ext cx="657143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0.59292</cdr:x>
      <cdr:y>0.39859</cdr:y>
    </cdr:from>
    <cdr:to>
      <cdr:x>0.61653</cdr:x>
      <cdr:y>0.41451</cdr:y>
    </cdr:to>
    <cdr:pic>
      <cdr:nvPicPr>
        <cdr:cNvPr id="36" name="chart" title="Chat">
          <a:extLst xmlns:a="http://schemas.openxmlformats.org/drawingml/2006/main">
            <a:ext uri="{FF2B5EF4-FFF2-40B4-BE49-F238E27FC236}">
              <a16:creationId xmlns:a16="http://schemas.microsoft.com/office/drawing/2014/main" id="{80D90490-E428-48B2-BA72-EA32CDDE8E8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0"/>
        <a:stretch xmlns:a="http://schemas.openxmlformats.org/drawingml/2006/main">
          <a:fillRect/>
        </a:stretch>
      </cdr:blipFill>
      <cdr:spPr>
        <a:xfrm xmlns:a="http://schemas.openxmlformats.org/drawingml/2006/main">
          <a:off x="16500745" y="8110228"/>
          <a:ext cx="657143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0.60092</cdr:x>
      <cdr:y>0.43709</cdr:y>
    </cdr:from>
    <cdr:to>
      <cdr:x>0.62898</cdr:x>
      <cdr:y>0.45301</cdr:y>
    </cdr:to>
    <cdr:pic>
      <cdr:nvPicPr>
        <cdr:cNvPr id="37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723D001D-4FBF-4528-8C2C-CE526AEE77A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16723473" y="8893632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0.49175</cdr:x>
      <cdr:y>0.49387</cdr:y>
    </cdr:from>
    <cdr:to>
      <cdr:x>0.51981</cdr:x>
      <cdr:y>0.50978</cdr:y>
    </cdr:to>
    <cdr:pic>
      <cdr:nvPicPr>
        <cdr:cNvPr id="38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BC1D02E2-1BCE-4C83-875B-62AA5AEAC69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13685121" y="10048835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0.60174</cdr:x>
      <cdr:y>0.4721</cdr:y>
    </cdr:from>
    <cdr:to>
      <cdr:x>0.63528</cdr:x>
      <cdr:y>0.48895</cdr:y>
    </cdr:to>
    <cdr:pic>
      <cdr:nvPicPr>
        <cdr:cNvPr id="39" name="chart" title="Glossary">
          <a:extLst xmlns:a="http://schemas.openxmlformats.org/drawingml/2006/main">
            <a:ext uri="{FF2B5EF4-FFF2-40B4-BE49-F238E27FC236}">
              <a16:creationId xmlns:a16="http://schemas.microsoft.com/office/drawing/2014/main" id="{E0F9C8A6-ACC5-45C8-9E15-D904F6561E3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1"/>
        <a:stretch xmlns:a="http://schemas.openxmlformats.org/drawingml/2006/main">
          <a:fillRect/>
        </a:stretch>
      </cdr:blipFill>
      <cdr:spPr>
        <a:xfrm xmlns:a="http://schemas.openxmlformats.org/drawingml/2006/main">
          <a:off x="16746145" y="9605833"/>
          <a:ext cx="933333" cy="34285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0.12992</cdr:x>
      <cdr:y>0.69527</cdr:y>
    </cdr:from>
    <cdr:to>
      <cdr:x>0.15944</cdr:x>
      <cdr:y>0.70716</cdr:y>
    </cdr:to>
    <cdr:grpSp>
      <cdr:nvGrpSpPr>
        <cdr:cNvPr id="43" name="Group 42">
          <a:extLst xmlns:a="http://schemas.openxmlformats.org/drawingml/2006/main">
            <a:ext uri="{FF2B5EF4-FFF2-40B4-BE49-F238E27FC236}">
              <a16:creationId xmlns:a16="http://schemas.microsoft.com/office/drawing/2014/main" id="{8607DF2E-7B1C-483A-9A8D-347F4E4750E6}"/>
            </a:ext>
          </a:extLst>
        </cdr:cNvPr>
        <cdr:cNvGrpSpPr/>
      </cdr:nvGrpSpPr>
      <cdr:grpSpPr>
        <a:xfrm xmlns:a="http://schemas.openxmlformats.org/drawingml/2006/main">
          <a:off x="3615604" y="14146746"/>
          <a:ext cx="821445" cy="242001"/>
          <a:chOff x="20064482" y="6414001"/>
          <a:chExt cx="821445" cy="242001"/>
        </a:xfrm>
      </cdr:grpSpPr>
      <cdr:pic>
        <cdr:nvPicPr>
          <cdr:cNvPr id="41" name="chart" title="Twitter">
            <a:extLst xmlns:a="http://schemas.openxmlformats.org/drawingml/2006/main">
              <a:ext uri="{FF2B5EF4-FFF2-40B4-BE49-F238E27FC236}">
                <a16:creationId xmlns:a16="http://schemas.microsoft.com/office/drawing/2014/main" id="{ED421E6E-264B-4CB0-B485-CD20C247E073}"/>
              </a:ext>
            </a:extLst>
          </cdr:cNvPr>
          <cdr:cNvPicPr>
            <a:picLocks xmlns:a="http://schemas.openxmlformats.org/drawingml/2006/main" noChangeAspect="1"/>
          </cdr:cNvPicPr>
        </cdr:nvPicPr>
        <cdr:blipFill>
          <a:blip xmlns:a="http://schemas.openxmlformats.org/drawingml/2006/main" xmlns:r="http://schemas.openxmlformats.org/officeDocument/2006/relationships" r:embed="rId21"/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20064482" y="6435157"/>
            <a:ext cx="220845" cy="220845"/>
          </a:xfrm>
          <a:prstGeom xmlns:a="http://schemas.openxmlformats.org/drawingml/2006/main" prst="rect">
            <a:avLst/>
          </a:prstGeom>
        </cdr:spPr>
      </cdr:pic>
      <cdr:sp macro="" textlink="">
        <cdr:nvSpPr>
          <cdr:cNvPr id="42" name="TextBox 41">
            <a:extLst xmlns:a="http://schemas.openxmlformats.org/drawingml/2006/main">
              <a:ext uri="{FF2B5EF4-FFF2-40B4-BE49-F238E27FC236}">
                <a16:creationId xmlns:a16="http://schemas.microsoft.com/office/drawing/2014/main" id="{0F01DE0B-1705-4BD5-83CC-9E670515361B}"/>
              </a:ext>
            </a:extLst>
          </cdr:cNvPr>
          <cdr:cNvSpPr txBox="1"/>
        </cdr:nvSpPr>
        <cdr:spPr>
          <a:xfrm xmlns:a="http://schemas.openxmlformats.org/drawingml/2006/main">
            <a:off x="20231858" y="6414001"/>
            <a:ext cx="654069" cy="20562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en-GB" sz="1100" b="1" dirty="0">
                <a:solidFill>
                  <a:schemeClr val="accent1">
                    <a:lumMod val="50000"/>
                  </a:schemeClr>
                </a:solidFill>
              </a:rPr>
              <a:t>Twitter</a:t>
            </a:r>
          </a:p>
        </cdr:txBody>
      </cdr:sp>
    </cdr:grpSp>
  </cdr:relSizeAnchor>
  <cdr:relSizeAnchor xmlns:cdr="http://schemas.openxmlformats.org/drawingml/2006/chartDrawing">
    <cdr:from>
      <cdr:x>0.39577</cdr:x>
      <cdr:y>0.94199</cdr:y>
    </cdr:from>
    <cdr:to>
      <cdr:x>0.42529</cdr:x>
      <cdr:y>0.95388</cdr:y>
    </cdr:to>
    <cdr:grpSp>
      <cdr:nvGrpSpPr>
        <cdr:cNvPr id="44" name="Group 43">
          <a:extLst xmlns:a="http://schemas.openxmlformats.org/drawingml/2006/main">
            <a:ext uri="{FF2B5EF4-FFF2-40B4-BE49-F238E27FC236}">
              <a16:creationId xmlns:a16="http://schemas.microsoft.com/office/drawing/2014/main" id="{73C54FC5-6AC8-41B9-8C0D-0249D45D9419}"/>
            </a:ext>
          </a:extLst>
        </cdr:cNvPr>
        <cdr:cNvGrpSpPr/>
      </cdr:nvGrpSpPr>
      <cdr:grpSpPr>
        <a:xfrm xmlns:a="http://schemas.openxmlformats.org/drawingml/2006/main">
          <a:off x="11014192" y="19166777"/>
          <a:ext cx="821445" cy="242001"/>
          <a:chOff x="19907461" y="6222887"/>
          <a:chExt cx="821445" cy="242001"/>
        </a:xfrm>
      </cdr:grpSpPr>
      <cdr:pic>
        <cdr:nvPicPr>
          <cdr:cNvPr id="45" name="chart" title="Twitter">
            <a:extLst xmlns:a="http://schemas.openxmlformats.org/drawingml/2006/main">
              <a:ext uri="{FF2B5EF4-FFF2-40B4-BE49-F238E27FC236}">
                <a16:creationId xmlns:a16="http://schemas.microsoft.com/office/drawing/2014/main" id="{F4B0FA2F-2BCF-4C4D-B0C0-87147FF79390}"/>
              </a:ext>
            </a:extLst>
          </cdr:cNvPr>
          <cdr:cNvPicPr>
            <a:picLocks xmlns:a="http://schemas.openxmlformats.org/drawingml/2006/main" noChangeAspect="1"/>
          </cdr:cNvPicPr>
        </cdr:nvPicPr>
        <cdr:blipFill>
          <a:blip xmlns:a="http://schemas.openxmlformats.org/drawingml/2006/main" xmlns:r="http://schemas.openxmlformats.org/officeDocument/2006/relationships" r:embed="rId21"/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9907461" y="6244043"/>
            <a:ext cx="220845" cy="220845"/>
          </a:xfrm>
          <a:prstGeom xmlns:a="http://schemas.openxmlformats.org/drawingml/2006/main" prst="rect">
            <a:avLst/>
          </a:prstGeom>
        </cdr:spPr>
      </cdr:pic>
      <cdr:sp macro="" textlink="">
        <cdr:nvSpPr>
          <cdr:cNvPr id="46" name="TextBox 3">
            <a:extLst xmlns:a="http://schemas.openxmlformats.org/drawingml/2006/main">
              <a:ext uri="{FF2B5EF4-FFF2-40B4-BE49-F238E27FC236}">
                <a16:creationId xmlns:a16="http://schemas.microsoft.com/office/drawing/2014/main" id="{B57D447D-91DF-432A-BC1F-9261784A4C64}"/>
              </a:ext>
            </a:extLst>
          </cdr:cNvPr>
          <cdr:cNvSpPr txBox="1"/>
        </cdr:nvSpPr>
        <cdr:spPr>
          <a:xfrm xmlns:a="http://schemas.openxmlformats.org/drawingml/2006/main">
            <a:off x="20074837" y="6222887"/>
            <a:ext cx="654069" cy="20562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GB" sz="1100" b="1" dirty="0">
                <a:solidFill>
                  <a:schemeClr val="accent1">
                    <a:lumMod val="50000"/>
                  </a:schemeClr>
                </a:solidFill>
              </a:rPr>
              <a:t>Twitter</a:t>
            </a:r>
          </a:p>
        </cdr:txBody>
      </cdr:sp>
    </cdr:grpSp>
  </cdr:relSizeAnchor>
  <cdr:relSizeAnchor xmlns:cdr="http://schemas.openxmlformats.org/drawingml/2006/chartDrawing">
    <cdr:from>
      <cdr:x>0.72926</cdr:x>
      <cdr:y>0.33619</cdr:y>
    </cdr:from>
    <cdr:to>
      <cdr:x>0.75877</cdr:x>
      <cdr:y>0.34808</cdr:y>
    </cdr:to>
    <cdr:grpSp>
      <cdr:nvGrpSpPr>
        <cdr:cNvPr id="47" name="Group 46">
          <a:extLst xmlns:a="http://schemas.openxmlformats.org/drawingml/2006/main">
            <a:ext uri="{FF2B5EF4-FFF2-40B4-BE49-F238E27FC236}">
              <a16:creationId xmlns:a16="http://schemas.microsoft.com/office/drawing/2014/main" id="{73C54FC5-6AC8-41B9-8C0D-0249D45D9419}"/>
            </a:ext>
          </a:extLst>
        </cdr:cNvPr>
        <cdr:cNvGrpSpPr/>
      </cdr:nvGrpSpPr>
      <cdr:grpSpPr>
        <a:xfrm xmlns:a="http://schemas.openxmlformats.org/drawingml/2006/main">
          <a:off x="20294948" y="6840472"/>
          <a:ext cx="821445" cy="242001"/>
          <a:chOff x="19907461" y="6222887"/>
          <a:chExt cx="821445" cy="242001"/>
        </a:xfrm>
      </cdr:grpSpPr>
      <cdr:pic>
        <cdr:nvPicPr>
          <cdr:cNvPr id="48" name="chart" title="Twitter">
            <a:extLst xmlns:a="http://schemas.openxmlformats.org/drawingml/2006/main">
              <a:ext uri="{FF2B5EF4-FFF2-40B4-BE49-F238E27FC236}">
                <a16:creationId xmlns:a16="http://schemas.microsoft.com/office/drawing/2014/main" id="{F4B0FA2F-2BCF-4C4D-B0C0-87147FF79390}"/>
              </a:ext>
            </a:extLst>
          </cdr:cNvPr>
          <cdr:cNvPicPr>
            <a:picLocks xmlns:a="http://schemas.openxmlformats.org/drawingml/2006/main" noChangeAspect="1"/>
          </cdr:cNvPicPr>
        </cdr:nvPicPr>
        <cdr:blipFill>
          <a:blip xmlns:a="http://schemas.openxmlformats.org/drawingml/2006/main" xmlns:r="http://schemas.openxmlformats.org/officeDocument/2006/relationships" r:embed="rId21"/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9907461" y="6244043"/>
            <a:ext cx="220845" cy="220845"/>
          </a:xfrm>
          <a:prstGeom xmlns:a="http://schemas.openxmlformats.org/drawingml/2006/main" prst="rect">
            <a:avLst/>
          </a:prstGeom>
        </cdr:spPr>
      </cdr:pic>
      <cdr:sp macro="" textlink="">
        <cdr:nvSpPr>
          <cdr:cNvPr id="49" name="TextBox 3">
            <a:extLst xmlns:a="http://schemas.openxmlformats.org/drawingml/2006/main">
              <a:ext uri="{FF2B5EF4-FFF2-40B4-BE49-F238E27FC236}">
                <a16:creationId xmlns:a16="http://schemas.microsoft.com/office/drawing/2014/main" id="{B57D447D-91DF-432A-BC1F-9261784A4C64}"/>
              </a:ext>
            </a:extLst>
          </cdr:cNvPr>
          <cdr:cNvSpPr txBox="1"/>
        </cdr:nvSpPr>
        <cdr:spPr>
          <a:xfrm xmlns:a="http://schemas.openxmlformats.org/drawingml/2006/main">
            <a:off x="20074837" y="6222887"/>
            <a:ext cx="654069" cy="20562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GB" sz="1100" b="1" dirty="0">
                <a:solidFill>
                  <a:schemeClr val="accent1">
                    <a:lumMod val="50000"/>
                  </a:schemeClr>
                </a:solidFill>
              </a:rPr>
              <a:t>Twitter</a:t>
            </a:r>
          </a:p>
        </cdr:txBody>
      </cdr:sp>
    </cdr:grpSp>
  </cdr:relSizeAnchor>
  <cdr:relSizeAnchor xmlns:cdr="http://schemas.openxmlformats.org/drawingml/2006/chartDrawing">
    <cdr:from>
      <cdr:x>0.45143</cdr:x>
      <cdr:y>0.05304</cdr:y>
    </cdr:from>
    <cdr:to>
      <cdr:x>0.48095</cdr:x>
      <cdr:y>0.06494</cdr:y>
    </cdr:to>
    <cdr:grpSp>
      <cdr:nvGrpSpPr>
        <cdr:cNvPr id="50" name="Group 49">
          <a:extLst xmlns:a="http://schemas.openxmlformats.org/drawingml/2006/main">
            <a:ext uri="{FF2B5EF4-FFF2-40B4-BE49-F238E27FC236}">
              <a16:creationId xmlns:a16="http://schemas.microsoft.com/office/drawing/2014/main" id="{73C54FC5-6AC8-41B9-8C0D-0249D45D9419}"/>
            </a:ext>
          </a:extLst>
        </cdr:cNvPr>
        <cdr:cNvGrpSpPr/>
      </cdr:nvGrpSpPr>
      <cdr:grpSpPr>
        <a:xfrm xmlns:a="http://schemas.openxmlformats.org/drawingml/2006/main">
          <a:off x="12563125" y="1079276"/>
          <a:ext cx="821445" cy="242001"/>
          <a:chOff x="19907461" y="6222887"/>
          <a:chExt cx="821445" cy="242001"/>
        </a:xfrm>
      </cdr:grpSpPr>
      <cdr:pic>
        <cdr:nvPicPr>
          <cdr:cNvPr id="51" name="chart" title="Twitter">
            <a:extLst xmlns:a="http://schemas.openxmlformats.org/drawingml/2006/main">
              <a:ext uri="{FF2B5EF4-FFF2-40B4-BE49-F238E27FC236}">
                <a16:creationId xmlns:a16="http://schemas.microsoft.com/office/drawing/2014/main" id="{F4B0FA2F-2BCF-4C4D-B0C0-87147FF79390}"/>
              </a:ext>
            </a:extLst>
          </cdr:cNvPr>
          <cdr:cNvPicPr>
            <a:picLocks xmlns:a="http://schemas.openxmlformats.org/drawingml/2006/main" noChangeAspect="1"/>
          </cdr:cNvPicPr>
        </cdr:nvPicPr>
        <cdr:blipFill>
          <a:blip xmlns:a="http://schemas.openxmlformats.org/drawingml/2006/main" xmlns:r="http://schemas.openxmlformats.org/officeDocument/2006/relationships" r:embed="rId21"/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9907461" y="6244043"/>
            <a:ext cx="220845" cy="220845"/>
          </a:xfrm>
          <a:prstGeom xmlns:a="http://schemas.openxmlformats.org/drawingml/2006/main" prst="rect">
            <a:avLst/>
          </a:prstGeom>
        </cdr:spPr>
      </cdr:pic>
      <cdr:sp macro="" textlink="">
        <cdr:nvSpPr>
          <cdr:cNvPr id="52" name="TextBox 3">
            <a:extLst xmlns:a="http://schemas.openxmlformats.org/drawingml/2006/main">
              <a:ext uri="{FF2B5EF4-FFF2-40B4-BE49-F238E27FC236}">
                <a16:creationId xmlns:a16="http://schemas.microsoft.com/office/drawing/2014/main" id="{B57D447D-91DF-432A-BC1F-9261784A4C64}"/>
              </a:ext>
            </a:extLst>
          </cdr:cNvPr>
          <cdr:cNvSpPr txBox="1"/>
        </cdr:nvSpPr>
        <cdr:spPr>
          <a:xfrm xmlns:a="http://schemas.openxmlformats.org/drawingml/2006/main">
            <a:off x="20074837" y="6222887"/>
            <a:ext cx="654069" cy="20562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GB" sz="1100" b="1" dirty="0">
                <a:solidFill>
                  <a:schemeClr val="accent1">
                    <a:lumMod val="50000"/>
                  </a:schemeClr>
                </a:solidFill>
              </a:rPr>
              <a:t>Twitter</a:t>
            </a:r>
          </a:p>
        </cdr:txBody>
      </cdr:sp>
    </cdr:grpSp>
  </cdr:relSizeAnchor>
  <cdr:relSizeAnchor xmlns:cdr="http://schemas.openxmlformats.org/drawingml/2006/chartDrawing">
    <cdr:from>
      <cdr:x>0.25968</cdr:x>
      <cdr:y>0.39949</cdr:y>
    </cdr:from>
    <cdr:to>
      <cdr:x>0.29333</cdr:x>
      <cdr:y>0.40791</cdr:y>
    </cdr:to>
    <cdr:pic>
      <cdr:nvPicPr>
        <cdr:cNvPr id="54" name="chart" title="MyPortfolio (powered by Mahara)">
          <a:extLst xmlns:a="http://schemas.openxmlformats.org/drawingml/2006/main">
            <a:ext uri="{FF2B5EF4-FFF2-40B4-BE49-F238E27FC236}">
              <a16:creationId xmlns:a16="http://schemas.microsoft.com/office/drawing/2014/main" id="{A87D788B-7D36-4BEC-BB0D-6EE8A3A306B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2"/>
        <a:stretch xmlns:a="http://schemas.openxmlformats.org/drawingml/2006/main">
          <a:fillRect/>
        </a:stretch>
      </cdr:blipFill>
      <cdr:spPr>
        <a:xfrm xmlns:a="http://schemas.openxmlformats.org/drawingml/2006/main">
          <a:off x="7226771" y="8128377"/>
          <a:ext cx="936491" cy="17135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0.41507</cdr:x>
      <cdr:y>0.4778</cdr:y>
    </cdr:from>
    <cdr:to>
      <cdr:x>0.45572</cdr:x>
      <cdr:y>0.51904</cdr:y>
    </cdr:to>
    <cdr:pic>
      <cdr:nvPicPr>
        <cdr:cNvPr id="58" name="Picture 57" title="moodle">
          <a:extLst xmlns:a="http://schemas.openxmlformats.org/drawingml/2006/main">
            <a:ext uri="{FF2B5EF4-FFF2-40B4-BE49-F238E27FC236}">
              <a16:creationId xmlns:a16="http://schemas.microsoft.com/office/drawing/2014/main" id="{9E42F87A-DC92-4122-809D-4CF1E8F43E9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3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1551110" y="9721955"/>
          <a:ext cx="1131391" cy="83911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0.4497</cdr:x>
      <cdr:y>0.5624</cdr:y>
    </cdr:from>
    <cdr:to>
      <cdr:x>0.47776</cdr:x>
      <cdr:y>0.57831</cdr:y>
    </cdr:to>
    <cdr:pic>
      <cdr:nvPicPr>
        <cdr:cNvPr id="59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39C7CCC1-F3F8-4B39-A80B-73D91867489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12514873" y="11443208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0.51792</cdr:x>
      <cdr:y>0.69262</cdr:y>
    </cdr:from>
    <cdr:to>
      <cdr:x>0.54599</cdr:x>
      <cdr:y>0.70854</cdr:y>
    </cdr:to>
    <cdr:pic>
      <cdr:nvPicPr>
        <cdr:cNvPr id="60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072AF06B-F7E0-4150-B734-A14FF36412D8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14413665" y="14092858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0.40335</cdr:x>
      <cdr:y>0.25661</cdr:y>
    </cdr:from>
    <cdr:to>
      <cdr:x>0.42696</cdr:x>
      <cdr:y>0.27253</cdr:y>
    </cdr:to>
    <cdr:pic>
      <cdr:nvPicPr>
        <cdr:cNvPr id="61" name="chart" title="Chat">
          <a:extLst xmlns:a="http://schemas.openxmlformats.org/drawingml/2006/main">
            <a:ext uri="{FF2B5EF4-FFF2-40B4-BE49-F238E27FC236}">
              <a16:creationId xmlns:a16="http://schemas.microsoft.com/office/drawing/2014/main" id="{3F83539B-0B85-43D5-AA1F-31ED855C7CD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0"/>
        <a:stretch xmlns:a="http://schemas.openxmlformats.org/drawingml/2006/main">
          <a:fillRect/>
        </a:stretch>
      </cdr:blipFill>
      <cdr:spPr>
        <a:xfrm xmlns:a="http://schemas.openxmlformats.org/drawingml/2006/main">
          <a:off x="11225058" y="5221329"/>
          <a:ext cx="657143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0.38006</cdr:x>
      <cdr:y>0.48489</cdr:y>
    </cdr:from>
    <cdr:to>
      <cdr:x>0.40812</cdr:x>
      <cdr:y>0.5008</cdr:y>
    </cdr:to>
    <cdr:pic>
      <cdr:nvPicPr>
        <cdr:cNvPr id="62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7117D678-B445-4A50-9480-8638A0F7F4F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10576997" y="9866111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0.35892</cdr:x>
      <cdr:y>0.25956</cdr:y>
    </cdr:from>
    <cdr:to>
      <cdr:x>0.39246</cdr:x>
      <cdr:y>0.27641</cdr:y>
    </cdr:to>
    <cdr:pic>
      <cdr:nvPicPr>
        <cdr:cNvPr id="63" name="chart" title="Glossary">
          <a:extLst xmlns:a="http://schemas.openxmlformats.org/drawingml/2006/main">
            <a:ext uri="{FF2B5EF4-FFF2-40B4-BE49-F238E27FC236}">
              <a16:creationId xmlns:a16="http://schemas.microsoft.com/office/drawing/2014/main" id="{FED38857-CADD-4FFE-9B28-0067DF33E24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1"/>
        <a:stretch xmlns:a="http://schemas.openxmlformats.org/drawingml/2006/main">
          <a:fillRect/>
        </a:stretch>
      </cdr:blipFill>
      <cdr:spPr>
        <a:xfrm xmlns:a="http://schemas.openxmlformats.org/drawingml/2006/main">
          <a:off x="9988720" y="5281347"/>
          <a:ext cx="933333" cy="34285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0.317</cdr:x>
      <cdr:y>0.28746</cdr:y>
    </cdr:from>
    <cdr:to>
      <cdr:x>0.35191</cdr:x>
      <cdr:y>0.30291</cdr:y>
    </cdr:to>
    <cdr:pic>
      <cdr:nvPicPr>
        <cdr:cNvPr id="64" name="chart" title="Database">
          <a:extLst xmlns:a="http://schemas.openxmlformats.org/drawingml/2006/main">
            <a:ext uri="{FF2B5EF4-FFF2-40B4-BE49-F238E27FC236}">
              <a16:creationId xmlns:a16="http://schemas.microsoft.com/office/drawing/2014/main" id="{8893EA95-E91D-4F06-A5E4-56CC6CECA0C3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8"/>
        <a:stretch xmlns:a="http://schemas.openxmlformats.org/drawingml/2006/main">
          <a:fillRect/>
        </a:stretch>
      </cdr:blipFill>
      <cdr:spPr>
        <a:xfrm xmlns:a="http://schemas.openxmlformats.org/drawingml/2006/main">
          <a:off x="8822110" y="5849038"/>
          <a:ext cx="971429" cy="3142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0.29053</cdr:x>
      <cdr:y>0.32132</cdr:y>
    </cdr:from>
    <cdr:to>
      <cdr:x>0.3138</cdr:x>
      <cdr:y>0.33864</cdr:y>
    </cdr:to>
    <cdr:pic>
      <cdr:nvPicPr>
        <cdr:cNvPr id="65" name="chart" title="Wiki">
          <a:extLst xmlns:a="http://schemas.openxmlformats.org/drawingml/2006/main">
            <a:ext uri="{FF2B5EF4-FFF2-40B4-BE49-F238E27FC236}">
              <a16:creationId xmlns:a16="http://schemas.microsoft.com/office/drawing/2014/main" id="{DE6211DF-E98D-4DB7-90FD-0D33BFE0D3B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2"/>
        <a:stretch xmlns:a="http://schemas.openxmlformats.org/drawingml/2006/main">
          <a:fillRect/>
        </a:stretch>
      </cdr:blipFill>
      <cdr:spPr>
        <a:xfrm xmlns:a="http://schemas.openxmlformats.org/drawingml/2006/main">
          <a:off x="8085292" y="6537921"/>
          <a:ext cx="647619" cy="35238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0.67971</cdr:x>
      <cdr:y>0.49124</cdr:y>
    </cdr:from>
    <cdr:to>
      <cdr:x>0.71336</cdr:x>
      <cdr:y>0.49967</cdr:y>
    </cdr:to>
    <cdr:pic>
      <cdr:nvPicPr>
        <cdr:cNvPr id="67" name="chart" title="MyPortfolio (powered by Mahara)">
          <a:extLst xmlns:a="http://schemas.openxmlformats.org/drawingml/2006/main">
            <a:ext uri="{FF2B5EF4-FFF2-40B4-BE49-F238E27FC236}">
              <a16:creationId xmlns:a16="http://schemas.microsoft.com/office/drawing/2014/main" id="{94107429-9F06-4DA3-AE41-E717B0B0577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2"/>
        <a:stretch xmlns:a="http://schemas.openxmlformats.org/drawingml/2006/main">
          <a:fillRect/>
        </a:stretch>
      </cdr:blipFill>
      <cdr:spPr>
        <a:xfrm xmlns:a="http://schemas.openxmlformats.org/drawingml/2006/main">
          <a:off x="18916149" y="9995427"/>
          <a:ext cx="936491" cy="17135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0.16905</cdr:x>
      <cdr:y>0.21339</cdr:y>
    </cdr:from>
    <cdr:to>
      <cdr:x>0.19857</cdr:x>
      <cdr:y>0.22528</cdr:y>
    </cdr:to>
    <cdr:grpSp>
      <cdr:nvGrpSpPr>
        <cdr:cNvPr id="68" name="Group 67">
          <a:extLst xmlns:a="http://schemas.openxmlformats.org/drawingml/2006/main">
            <a:ext uri="{FF2B5EF4-FFF2-40B4-BE49-F238E27FC236}">
              <a16:creationId xmlns:a16="http://schemas.microsoft.com/office/drawing/2014/main" id="{B912F67D-21EF-4592-83C4-7D7D81B988AB}"/>
            </a:ext>
          </a:extLst>
        </cdr:cNvPr>
        <cdr:cNvGrpSpPr/>
      </cdr:nvGrpSpPr>
      <cdr:grpSpPr>
        <a:xfrm xmlns:a="http://schemas.openxmlformats.org/drawingml/2006/main">
          <a:off x="4704736" y="4341843"/>
          <a:ext cx="821445" cy="242001"/>
          <a:chOff x="19907461" y="6222887"/>
          <a:chExt cx="821445" cy="242001"/>
        </a:xfrm>
      </cdr:grpSpPr>
      <cdr:pic>
        <cdr:nvPicPr>
          <cdr:cNvPr id="69" name="chart" title="Twitter">
            <a:extLst xmlns:a="http://schemas.openxmlformats.org/drawingml/2006/main">
              <a:ext uri="{FF2B5EF4-FFF2-40B4-BE49-F238E27FC236}">
                <a16:creationId xmlns:a16="http://schemas.microsoft.com/office/drawing/2014/main" id="{85F91ACC-034D-4EF2-99DC-09B6DF737B1D}"/>
              </a:ext>
            </a:extLst>
          </cdr:cNvPr>
          <cdr:cNvPicPr>
            <a:picLocks xmlns:a="http://schemas.openxmlformats.org/drawingml/2006/main" noChangeAspect="1"/>
          </cdr:cNvPicPr>
        </cdr:nvPicPr>
        <cdr:blipFill>
          <a:blip xmlns:a="http://schemas.openxmlformats.org/drawingml/2006/main" xmlns:r="http://schemas.openxmlformats.org/officeDocument/2006/relationships" r:embed="rId21"/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9907461" y="6244043"/>
            <a:ext cx="220845" cy="220845"/>
          </a:xfrm>
          <a:prstGeom xmlns:a="http://schemas.openxmlformats.org/drawingml/2006/main" prst="rect">
            <a:avLst/>
          </a:prstGeom>
        </cdr:spPr>
      </cdr:pic>
      <cdr:sp macro="" textlink="">
        <cdr:nvSpPr>
          <cdr:cNvPr id="70" name="TextBox 3">
            <a:extLst xmlns:a="http://schemas.openxmlformats.org/drawingml/2006/main">
              <a:ext uri="{FF2B5EF4-FFF2-40B4-BE49-F238E27FC236}">
                <a16:creationId xmlns:a16="http://schemas.microsoft.com/office/drawing/2014/main" id="{FE94B839-5E2A-4700-9CBF-F058112171D7}"/>
              </a:ext>
            </a:extLst>
          </cdr:cNvPr>
          <cdr:cNvSpPr txBox="1"/>
        </cdr:nvSpPr>
        <cdr:spPr>
          <a:xfrm xmlns:a="http://schemas.openxmlformats.org/drawingml/2006/main">
            <a:off x="20074837" y="6222887"/>
            <a:ext cx="654069" cy="20562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GB" sz="1100" b="1" dirty="0">
                <a:solidFill>
                  <a:schemeClr val="accent1">
                    <a:lumMod val="50000"/>
                  </a:schemeClr>
                </a:solidFill>
              </a:rPr>
              <a:t>Twitter</a:t>
            </a:r>
          </a:p>
        </cdr:txBody>
      </cdr:sp>
    </cdr:grpSp>
  </cdr:relSizeAnchor>
  <cdr:relSizeAnchor xmlns:cdr="http://schemas.openxmlformats.org/drawingml/2006/chartDrawing">
    <cdr:from>
      <cdr:x>0.4019</cdr:x>
      <cdr:y>0.4411</cdr:y>
    </cdr:from>
    <cdr:to>
      <cdr:x>0.42996</cdr:x>
      <cdr:y>0.45701</cdr:y>
    </cdr:to>
    <cdr:pic>
      <cdr:nvPicPr>
        <cdr:cNvPr id="71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BABE7AD2-9517-445A-8CEF-4AA904551E4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11184676" y="8975059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0.41167</cdr:x>
      <cdr:y>0.39846</cdr:y>
    </cdr:from>
    <cdr:to>
      <cdr:x>0.43494</cdr:x>
      <cdr:y>0.41671</cdr:y>
    </cdr:to>
    <cdr:pic>
      <cdr:nvPicPr>
        <cdr:cNvPr id="74" name="chart" title="Quiz">
          <a:extLst xmlns:a="http://schemas.openxmlformats.org/drawingml/2006/main">
            <a:ext uri="{FF2B5EF4-FFF2-40B4-BE49-F238E27FC236}">
              <a16:creationId xmlns:a16="http://schemas.microsoft.com/office/drawing/2014/main" id="{15DE5E02-DB98-4EE8-A972-F6A7A74B410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/>
        <a:stretch xmlns:a="http://schemas.openxmlformats.org/drawingml/2006/main">
          <a:fillRect/>
        </a:stretch>
      </cdr:blipFill>
      <cdr:spPr>
        <a:xfrm xmlns:a="http://schemas.openxmlformats.org/drawingml/2006/main">
          <a:off x="11456686" y="8107432"/>
          <a:ext cx="647619" cy="37142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0.34505</cdr:x>
      <cdr:y>0.52237</cdr:y>
    </cdr:from>
    <cdr:to>
      <cdr:x>0.36832</cdr:x>
      <cdr:y>0.54063</cdr:y>
    </cdr:to>
    <cdr:pic>
      <cdr:nvPicPr>
        <cdr:cNvPr id="76" name="chart" title="Quiz">
          <a:extLst xmlns:a="http://schemas.openxmlformats.org/drawingml/2006/main">
            <a:ext uri="{FF2B5EF4-FFF2-40B4-BE49-F238E27FC236}">
              <a16:creationId xmlns:a16="http://schemas.microsoft.com/office/drawing/2014/main" id="{640067F4-3970-4441-B1AE-429D4337BA13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/>
        <a:stretch xmlns:a="http://schemas.openxmlformats.org/drawingml/2006/main">
          <a:fillRect/>
        </a:stretch>
      </cdr:blipFill>
      <cdr:spPr>
        <a:xfrm xmlns:a="http://schemas.openxmlformats.org/drawingml/2006/main">
          <a:off x="9602626" y="10628826"/>
          <a:ext cx="647619" cy="37142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0.4019</cdr:x>
      <cdr:y>0.54324</cdr:y>
    </cdr:from>
    <cdr:to>
      <cdr:x>0.42996</cdr:x>
      <cdr:y>0.55915</cdr:y>
    </cdr:to>
    <cdr:pic>
      <cdr:nvPicPr>
        <cdr:cNvPr id="77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59414938-D8DD-4F44-B7ED-A593D5E3C85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11184676" y="11053295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0.2458</cdr:x>
      <cdr:y>0.44834</cdr:y>
    </cdr:from>
    <cdr:to>
      <cdr:x>0.26942</cdr:x>
      <cdr:y>0.46425</cdr:y>
    </cdr:to>
    <cdr:pic>
      <cdr:nvPicPr>
        <cdr:cNvPr id="78" name="chart" title="Chat">
          <a:extLst xmlns:a="http://schemas.openxmlformats.org/drawingml/2006/main">
            <a:ext uri="{FF2B5EF4-FFF2-40B4-BE49-F238E27FC236}">
              <a16:creationId xmlns:a16="http://schemas.microsoft.com/office/drawing/2014/main" id="{042ECFA1-6A2D-4156-AB1C-BF60AD8092C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0"/>
        <a:stretch xmlns:a="http://schemas.openxmlformats.org/drawingml/2006/main">
          <a:fillRect/>
        </a:stretch>
      </cdr:blipFill>
      <cdr:spPr>
        <a:xfrm xmlns:a="http://schemas.openxmlformats.org/drawingml/2006/main">
          <a:off x="6840621" y="9122429"/>
          <a:ext cx="657143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0.2551</cdr:x>
      <cdr:y>0.41874</cdr:y>
    </cdr:from>
    <cdr:to>
      <cdr:x>0.28864</cdr:x>
      <cdr:y>0.43559</cdr:y>
    </cdr:to>
    <cdr:pic>
      <cdr:nvPicPr>
        <cdr:cNvPr id="79" name="chart" title="Glossary">
          <a:extLst xmlns:a="http://schemas.openxmlformats.org/drawingml/2006/main">
            <a:ext uri="{FF2B5EF4-FFF2-40B4-BE49-F238E27FC236}">
              <a16:creationId xmlns:a16="http://schemas.microsoft.com/office/drawing/2014/main" id="{CE43506C-1AD0-492E-B5C2-8F0814BAC48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1"/>
        <a:stretch xmlns:a="http://schemas.openxmlformats.org/drawingml/2006/main">
          <a:fillRect/>
        </a:stretch>
      </cdr:blipFill>
      <cdr:spPr>
        <a:xfrm xmlns:a="http://schemas.openxmlformats.org/drawingml/2006/main">
          <a:off x="7099434" y="8520162"/>
          <a:ext cx="933333" cy="34285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0.24005</cdr:x>
      <cdr:y>0.47226</cdr:y>
    </cdr:from>
    <cdr:to>
      <cdr:x>0.27496</cdr:x>
      <cdr:y>0.4877</cdr:y>
    </cdr:to>
    <cdr:pic>
      <cdr:nvPicPr>
        <cdr:cNvPr id="80" name="chart" title="Database">
          <a:extLst xmlns:a="http://schemas.openxmlformats.org/drawingml/2006/main">
            <a:ext uri="{FF2B5EF4-FFF2-40B4-BE49-F238E27FC236}">
              <a16:creationId xmlns:a16="http://schemas.microsoft.com/office/drawing/2014/main" id="{AC4B0703-02BE-4B6A-8DEA-5CBF4EE5F1A0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8"/>
        <a:stretch xmlns:a="http://schemas.openxmlformats.org/drawingml/2006/main">
          <a:fillRect/>
        </a:stretch>
      </cdr:blipFill>
      <cdr:spPr>
        <a:xfrm xmlns:a="http://schemas.openxmlformats.org/drawingml/2006/main">
          <a:off x="6680560" y="9609100"/>
          <a:ext cx="971429" cy="3142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0.24289</cdr:x>
      <cdr:y>0.50515</cdr:y>
    </cdr:from>
    <cdr:to>
      <cdr:x>0.26616</cdr:x>
      <cdr:y>0.52247</cdr:y>
    </cdr:to>
    <cdr:pic>
      <cdr:nvPicPr>
        <cdr:cNvPr id="81" name="chart" title="Wiki">
          <a:extLst xmlns:a="http://schemas.openxmlformats.org/drawingml/2006/main">
            <a:ext uri="{FF2B5EF4-FFF2-40B4-BE49-F238E27FC236}">
              <a16:creationId xmlns:a16="http://schemas.microsoft.com/office/drawing/2014/main" id="{4AD0AF67-3819-4405-8E22-7421BEA39058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2"/>
        <a:stretch xmlns:a="http://schemas.openxmlformats.org/drawingml/2006/main">
          <a:fillRect/>
        </a:stretch>
      </cdr:blipFill>
      <cdr:spPr>
        <a:xfrm xmlns:a="http://schemas.openxmlformats.org/drawingml/2006/main">
          <a:off x="6759452" y="10278324"/>
          <a:ext cx="647619" cy="35238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0.34382</cdr:x>
      <cdr:y>0.45545</cdr:y>
    </cdr:from>
    <cdr:to>
      <cdr:x>0.37976</cdr:x>
      <cdr:y>0.47276</cdr:y>
    </cdr:to>
    <cdr:pic>
      <cdr:nvPicPr>
        <cdr:cNvPr id="82" name="chart">
          <a:extLst xmlns:a="http://schemas.openxmlformats.org/drawingml/2006/main">
            <a:ext uri="{FF2B5EF4-FFF2-40B4-BE49-F238E27FC236}">
              <a16:creationId xmlns:a16="http://schemas.microsoft.com/office/drawing/2014/main" id="{20DFD7B1-6619-4DD1-B002-57387DBD224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3"/>
        <a:stretch xmlns:a="http://schemas.openxmlformats.org/drawingml/2006/main">
          <a:fillRect/>
        </a:stretch>
      </cdr:blipFill>
      <cdr:spPr>
        <a:xfrm xmlns:a="http://schemas.openxmlformats.org/drawingml/2006/main">
          <a:off x="9568489" y="9267027"/>
          <a:ext cx="1000000" cy="35238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0.30834</cdr:x>
      <cdr:y>0.43005</cdr:y>
    </cdr:from>
    <cdr:to>
      <cdr:x>0.33777</cdr:x>
      <cdr:y>0.45345</cdr:y>
    </cdr:to>
    <cdr:pic>
      <cdr:nvPicPr>
        <cdr:cNvPr id="85" name="chart" title="Turnitin Assignment">
          <a:extLst xmlns:a="http://schemas.openxmlformats.org/drawingml/2006/main">
            <a:ext uri="{FF2B5EF4-FFF2-40B4-BE49-F238E27FC236}">
              <a16:creationId xmlns:a16="http://schemas.microsoft.com/office/drawing/2014/main" id="{7BFAFFEB-3132-4A28-953F-268FE1ACDFFF}"/>
            </a:ext>
          </a:extLst>
        </cdr:cNvPr>
        <cdr:cNvPicPr>
          <a:picLocks xmlns:a="http://schemas.openxmlformats.org/drawingml/2006/main" noChangeAspect="1"/>
        </cdr:cNvPicPr>
      </cdr:nvPicPr>
      <cdr:blipFill rotWithShape="1">
        <a:blip xmlns:a="http://schemas.openxmlformats.org/drawingml/2006/main" xmlns:r="http://schemas.openxmlformats.org/officeDocument/2006/relationships" r:embed="rId18"/>
        <a:srcRect xmlns:a="http://schemas.openxmlformats.org/drawingml/2006/main" r="14848"/>
        <a:stretch xmlns:a="http://schemas.openxmlformats.org/drawingml/2006/main"/>
      </cdr:blipFill>
      <cdr:spPr>
        <a:xfrm xmlns:a="http://schemas.openxmlformats.org/drawingml/2006/main">
          <a:off x="8580914" y="8750186"/>
          <a:ext cx="819084" cy="47619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0.30267</cdr:x>
      <cdr:y>0.49399</cdr:y>
    </cdr:from>
    <cdr:to>
      <cdr:x>0.33449</cdr:x>
      <cdr:y>0.51786</cdr:y>
    </cdr:to>
    <cdr:pic>
      <cdr:nvPicPr>
        <cdr:cNvPr id="86" name="chart" title="Assignment">
          <a:extLst xmlns:a="http://schemas.openxmlformats.org/drawingml/2006/main">
            <a:ext uri="{FF2B5EF4-FFF2-40B4-BE49-F238E27FC236}">
              <a16:creationId xmlns:a16="http://schemas.microsoft.com/office/drawing/2014/main" id="{CD14E5B2-97DB-49FB-BE09-95E8612248F8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6"/>
        <a:stretch xmlns:a="http://schemas.openxmlformats.org/drawingml/2006/main">
          <a:fillRect/>
        </a:stretch>
      </cdr:blipFill>
      <cdr:spPr>
        <a:xfrm xmlns:a="http://schemas.openxmlformats.org/drawingml/2006/main">
          <a:off x="8423136" y="10051331"/>
          <a:ext cx="885714" cy="48571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0.3153</cdr:x>
      <cdr:y>0.68942</cdr:y>
    </cdr:from>
    <cdr:to>
      <cdr:x>0.33891</cdr:x>
      <cdr:y>0.70533</cdr:y>
    </cdr:to>
    <cdr:pic>
      <cdr:nvPicPr>
        <cdr:cNvPr id="87" name="chart" title="Chat">
          <a:extLst xmlns:a="http://schemas.openxmlformats.org/drawingml/2006/main">
            <a:ext uri="{FF2B5EF4-FFF2-40B4-BE49-F238E27FC236}">
              <a16:creationId xmlns:a16="http://schemas.microsoft.com/office/drawing/2014/main" id="{F90B6558-EFD9-4070-A895-91A82BC532D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0"/>
        <a:stretch xmlns:a="http://schemas.openxmlformats.org/drawingml/2006/main">
          <a:fillRect/>
        </a:stretch>
      </cdr:blipFill>
      <cdr:spPr>
        <a:xfrm xmlns:a="http://schemas.openxmlformats.org/drawingml/2006/main">
          <a:off x="8774547" y="14027643"/>
          <a:ext cx="657143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0.46466</cdr:x>
      <cdr:y>0.72256</cdr:y>
    </cdr:from>
    <cdr:to>
      <cdr:x>0.48827</cdr:x>
      <cdr:y>0.73848</cdr:y>
    </cdr:to>
    <cdr:pic>
      <cdr:nvPicPr>
        <cdr:cNvPr id="88" name="chart" title="Chat">
          <a:extLst xmlns:a="http://schemas.openxmlformats.org/drawingml/2006/main">
            <a:ext uri="{FF2B5EF4-FFF2-40B4-BE49-F238E27FC236}">
              <a16:creationId xmlns:a16="http://schemas.microsoft.com/office/drawing/2014/main" id="{02E5C7F0-B4F9-491E-99A0-B60725BEA53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0"/>
        <a:stretch xmlns:a="http://schemas.openxmlformats.org/drawingml/2006/main">
          <a:fillRect/>
        </a:stretch>
      </cdr:blipFill>
      <cdr:spPr>
        <a:xfrm xmlns:a="http://schemas.openxmlformats.org/drawingml/2006/main">
          <a:off x="12931233" y="14702129"/>
          <a:ext cx="657143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0.2883</cdr:x>
      <cdr:y>0.64882</cdr:y>
    </cdr:from>
    <cdr:to>
      <cdr:x>0.32321</cdr:x>
      <cdr:y>0.66427</cdr:y>
    </cdr:to>
    <cdr:pic>
      <cdr:nvPicPr>
        <cdr:cNvPr id="89" name="chart" title="Database">
          <a:extLst xmlns:a="http://schemas.openxmlformats.org/drawingml/2006/main">
            <a:ext uri="{FF2B5EF4-FFF2-40B4-BE49-F238E27FC236}">
              <a16:creationId xmlns:a16="http://schemas.microsoft.com/office/drawing/2014/main" id="{463237B0-12B9-4BD0-9576-A21F07C7754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8"/>
        <a:stretch xmlns:a="http://schemas.openxmlformats.org/drawingml/2006/main">
          <a:fillRect/>
        </a:stretch>
      </cdr:blipFill>
      <cdr:spPr>
        <a:xfrm xmlns:a="http://schemas.openxmlformats.org/drawingml/2006/main">
          <a:off x="8023339" y="13201700"/>
          <a:ext cx="971429" cy="3142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0.36909</cdr:x>
      <cdr:y>0.72197</cdr:y>
    </cdr:from>
    <cdr:to>
      <cdr:x>0.39715</cdr:x>
      <cdr:y>0.73788</cdr:y>
    </cdr:to>
    <cdr:pic>
      <cdr:nvPicPr>
        <cdr:cNvPr id="91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7365307C-21C0-4004-9DBB-BC95DA6B56B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10271680" y="14689934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0.24403</cdr:x>
      <cdr:y>0.55969</cdr:y>
    </cdr:from>
    <cdr:to>
      <cdr:x>0.27209</cdr:x>
      <cdr:y>0.5756</cdr:y>
    </cdr:to>
    <cdr:pic>
      <cdr:nvPicPr>
        <cdr:cNvPr id="95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BEA822CD-6F8F-4948-B807-6519C9AB418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6791279" y="11388032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0.39094</cdr:x>
      <cdr:y>0.75807</cdr:y>
    </cdr:from>
    <cdr:to>
      <cdr:x>0.41694</cdr:x>
      <cdr:y>0.78335</cdr:y>
    </cdr:to>
    <cdr:pic>
      <cdr:nvPicPr>
        <cdr:cNvPr id="96" name="chart" title="Hot Question">
          <a:extLst xmlns:a="http://schemas.openxmlformats.org/drawingml/2006/main">
            <a:ext uri="{FF2B5EF4-FFF2-40B4-BE49-F238E27FC236}">
              <a16:creationId xmlns:a16="http://schemas.microsoft.com/office/drawing/2014/main" id="{3CAD6778-20FF-4A84-B407-50D51402D6E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9"/>
        <a:stretch xmlns:a="http://schemas.openxmlformats.org/drawingml/2006/main">
          <a:fillRect/>
        </a:stretch>
      </cdr:blipFill>
      <cdr:spPr>
        <a:xfrm xmlns:a="http://schemas.openxmlformats.org/drawingml/2006/main">
          <a:off x="10879608" y="15424608"/>
          <a:ext cx="723810" cy="5142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0.2883</cdr:x>
      <cdr:y>0.35287</cdr:y>
    </cdr:from>
    <cdr:to>
      <cdr:x>0.31636</cdr:x>
      <cdr:y>0.36879</cdr:y>
    </cdr:to>
    <cdr:pic>
      <cdr:nvPicPr>
        <cdr:cNvPr id="97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1C308D58-7BD3-4459-8091-465359B13568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8023339" y="7179917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0.22739</cdr:x>
      <cdr:y>0.24818</cdr:y>
    </cdr:from>
    <cdr:to>
      <cdr:x>0.26104</cdr:x>
      <cdr:y>0.2566</cdr:y>
    </cdr:to>
    <cdr:pic>
      <cdr:nvPicPr>
        <cdr:cNvPr id="99" name="chart" title="MyPortfolio (powered by Mahara)">
          <a:extLst xmlns:a="http://schemas.openxmlformats.org/drawingml/2006/main">
            <a:ext uri="{FF2B5EF4-FFF2-40B4-BE49-F238E27FC236}">
              <a16:creationId xmlns:a16="http://schemas.microsoft.com/office/drawing/2014/main" id="{FE536E27-A392-4531-AA92-B3AB9601335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2"/>
        <a:stretch xmlns:a="http://schemas.openxmlformats.org/drawingml/2006/main">
          <a:fillRect/>
        </a:stretch>
      </cdr:blipFill>
      <cdr:spPr>
        <a:xfrm xmlns:a="http://schemas.openxmlformats.org/drawingml/2006/main">
          <a:off x="6328061" y="5049733"/>
          <a:ext cx="936491" cy="17135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0.23677</cdr:x>
      <cdr:y>0.53391</cdr:y>
    </cdr:from>
    <cdr:to>
      <cdr:x>0.26621</cdr:x>
      <cdr:y>0.55076</cdr:y>
    </cdr:to>
    <cdr:pic>
      <cdr:nvPicPr>
        <cdr:cNvPr id="100" name="chart" title="Lesson">
          <a:extLst xmlns:a="http://schemas.openxmlformats.org/drawingml/2006/main">
            <a:ext uri="{FF2B5EF4-FFF2-40B4-BE49-F238E27FC236}">
              <a16:creationId xmlns:a16="http://schemas.microsoft.com/office/drawing/2014/main" id="{E39EB741-BDE2-4260-AB41-0E96D85EA83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0"/>
        <a:stretch xmlns:a="http://schemas.openxmlformats.org/drawingml/2006/main">
          <a:fillRect/>
        </a:stretch>
      </cdr:blipFill>
      <cdr:spPr>
        <a:xfrm xmlns:a="http://schemas.openxmlformats.org/drawingml/2006/main">
          <a:off x="6589363" y="10863588"/>
          <a:ext cx="819048" cy="34285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0.14976</cdr:x>
      <cdr:y>0.4909</cdr:y>
    </cdr:from>
    <cdr:to>
      <cdr:x>0.19</cdr:x>
      <cdr:y>0.50321</cdr:y>
    </cdr:to>
    <cdr:pic>
      <cdr:nvPicPr>
        <cdr:cNvPr id="101" name="chart" title="HTML block">
          <a:extLst xmlns:a="http://schemas.openxmlformats.org/drawingml/2006/main">
            <a:ext uri="{FF2B5EF4-FFF2-40B4-BE49-F238E27FC236}">
              <a16:creationId xmlns:a16="http://schemas.microsoft.com/office/drawing/2014/main" id="{F13CE8B9-D044-4E2B-AC28-0CAF8B53E2A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4"/>
        <a:stretch xmlns:a="http://schemas.openxmlformats.org/drawingml/2006/main">
          <a:fillRect/>
        </a:stretch>
      </cdr:blipFill>
      <cdr:spPr>
        <a:xfrm xmlns:a="http://schemas.openxmlformats.org/drawingml/2006/main">
          <a:off x="4167682" y="9988331"/>
          <a:ext cx="1120006" cy="25063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0.14461</cdr:x>
      <cdr:y>0.54186</cdr:y>
    </cdr:from>
    <cdr:to>
      <cdr:x>0.18992</cdr:x>
      <cdr:y>0.55418</cdr:y>
    </cdr:to>
    <cdr:pic>
      <cdr:nvPicPr>
        <cdr:cNvPr id="102" name="chart" title="RSS news feeds">
          <a:extLst xmlns:a="http://schemas.openxmlformats.org/drawingml/2006/main">
            <a:ext uri="{FF2B5EF4-FFF2-40B4-BE49-F238E27FC236}">
              <a16:creationId xmlns:a16="http://schemas.microsoft.com/office/drawing/2014/main" id="{EA6B254B-7787-40E6-A990-4C920F15D83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5"/>
        <a:stretch xmlns:a="http://schemas.openxmlformats.org/drawingml/2006/main">
          <a:fillRect/>
        </a:stretch>
      </cdr:blipFill>
      <cdr:spPr>
        <a:xfrm xmlns:a="http://schemas.openxmlformats.org/drawingml/2006/main">
          <a:off x="4024320" y="11025281"/>
          <a:ext cx="1260988" cy="25063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0.43865</cdr:x>
      <cdr:y>0.35354</cdr:y>
    </cdr:from>
    <cdr:to>
      <cdr:x>0.49689</cdr:x>
      <cdr:y>0.36421</cdr:y>
    </cdr:to>
    <cdr:pic>
      <cdr:nvPicPr>
        <cdr:cNvPr id="103" name="chart">
          <a:extLst xmlns:a="http://schemas.openxmlformats.org/drawingml/2006/main">
            <a:ext uri="{FF2B5EF4-FFF2-40B4-BE49-F238E27FC236}">
              <a16:creationId xmlns:a16="http://schemas.microsoft.com/office/drawing/2014/main" id="{1C09F80C-E0D8-4BC0-A93A-5CEE964D665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6"/>
        <a:stretch xmlns:a="http://schemas.openxmlformats.org/drawingml/2006/main">
          <a:fillRect/>
        </a:stretch>
      </cdr:blipFill>
      <cdr:spPr>
        <a:xfrm xmlns:a="http://schemas.openxmlformats.org/drawingml/2006/main">
          <a:off x="12207526" y="7193569"/>
          <a:ext cx="1620880" cy="21708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0.50047</cdr:x>
      <cdr:y>0.36036</cdr:y>
    </cdr:from>
    <cdr:to>
      <cdr:x>0.53401</cdr:x>
      <cdr:y>0.37721</cdr:y>
    </cdr:to>
    <cdr:pic>
      <cdr:nvPicPr>
        <cdr:cNvPr id="104" name="chart" title="Glossary">
          <a:extLst xmlns:a="http://schemas.openxmlformats.org/drawingml/2006/main">
            <a:ext uri="{FF2B5EF4-FFF2-40B4-BE49-F238E27FC236}">
              <a16:creationId xmlns:a16="http://schemas.microsoft.com/office/drawing/2014/main" id="{801C2A6B-FB89-40BD-A684-94DA5B97E00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1"/>
        <a:stretch xmlns:a="http://schemas.openxmlformats.org/drawingml/2006/main">
          <a:fillRect/>
        </a:stretch>
      </cdr:blipFill>
      <cdr:spPr>
        <a:xfrm xmlns:a="http://schemas.openxmlformats.org/drawingml/2006/main">
          <a:off x="13927972" y="7332308"/>
          <a:ext cx="933333" cy="34285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0.78093</cdr:x>
      <cdr:y>0.03215</cdr:y>
    </cdr:from>
    <cdr:to>
      <cdr:x>0.78093</cdr:x>
      <cdr:y>0.17396</cdr:y>
    </cdr:to>
    <cdr:cxnSp macro="">
      <cdr:nvCxnSpPr>
        <cdr:cNvPr id="110" name="Straight Arrow Connector 109">
          <a:extLst xmlns:a="http://schemas.openxmlformats.org/drawingml/2006/main">
            <a:ext uri="{FF2B5EF4-FFF2-40B4-BE49-F238E27FC236}">
              <a16:creationId xmlns:a16="http://schemas.microsoft.com/office/drawing/2014/main" id="{E9CEA7CA-47DD-4ADE-BD71-1A3DA92EDAA8}"/>
            </a:ext>
          </a:extLst>
        </cdr:cNvPr>
        <cdr:cNvCxnSpPr/>
      </cdr:nvCxnSpPr>
      <cdr:spPr>
        <a:xfrm xmlns:a="http://schemas.openxmlformats.org/drawingml/2006/main" flipV="1">
          <a:off x="21732876" y="654083"/>
          <a:ext cx="0" cy="2885490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chemeClr val="accent1">
              <a:lumMod val="50000"/>
            </a:schemeClr>
          </a:solidFill>
          <a:tailEnd type="stealth"/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910638" cy="1476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645900" y="0"/>
            <a:ext cx="8910638" cy="1476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77170-47E4-4AB0-8868-271BC4B5843F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79850" y="3681413"/>
            <a:ext cx="12801600" cy="9940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55813" y="14174788"/>
            <a:ext cx="16449675" cy="115966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27976513"/>
            <a:ext cx="8910638" cy="1476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645900" y="27976513"/>
            <a:ext cx="8910638" cy="1476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0539C-DB22-4BB7-BDAF-8849A5B2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11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0539C-DB22-4BB7-BDAF-8849A5B264D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917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0136" y="3456722"/>
            <a:ext cx="23121541" cy="7353477"/>
          </a:xfrm>
        </p:spPr>
        <p:txBody>
          <a:bodyPr anchor="b"/>
          <a:lstStyle>
            <a:lvl1pPr algn="ctr">
              <a:defRPr sz="178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00227" y="11093777"/>
            <a:ext cx="20401360" cy="5099517"/>
          </a:xfrm>
        </p:spPr>
        <p:txBody>
          <a:bodyPr/>
          <a:lstStyle>
            <a:lvl1pPr marL="0" indent="0" algn="ctr">
              <a:buNone/>
              <a:defRPr sz="7140"/>
            </a:lvl1pPr>
            <a:lvl2pPr marL="1360079" indent="0" algn="ctr">
              <a:buNone/>
              <a:defRPr sz="5950"/>
            </a:lvl2pPr>
            <a:lvl3pPr marL="2720157" indent="0" algn="ctr">
              <a:buNone/>
              <a:defRPr sz="5355"/>
            </a:lvl3pPr>
            <a:lvl4pPr marL="4080236" indent="0" algn="ctr">
              <a:buNone/>
              <a:defRPr sz="4760"/>
            </a:lvl4pPr>
            <a:lvl5pPr marL="5440314" indent="0" algn="ctr">
              <a:buNone/>
              <a:defRPr sz="4760"/>
            </a:lvl5pPr>
            <a:lvl6pPr marL="6800393" indent="0" algn="ctr">
              <a:buNone/>
              <a:defRPr sz="4760"/>
            </a:lvl6pPr>
            <a:lvl7pPr marL="8160471" indent="0" algn="ctr">
              <a:buNone/>
              <a:defRPr sz="4760"/>
            </a:lvl7pPr>
            <a:lvl8pPr marL="9520550" indent="0" algn="ctr">
              <a:buNone/>
              <a:defRPr sz="4760"/>
            </a:lvl8pPr>
            <a:lvl9pPr marL="10880628" indent="0" algn="ctr">
              <a:buNone/>
              <a:defRPr sz="4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4E9E-F7C7-483E-A017-D657370E6CB3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92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4E9E-F7C7-483E-A017-D657370E6CB3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45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466299" y="1124534"/>
            <a:ext cx="5865391" cy="178996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70126" y="1124534"/>
            <a:ext cx="17256150" cy="178996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4E9E-F7C7-483E-A017-D657370E6CB3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58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4E9E-F7C7-483E-A017-D657370E6CB3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3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958" y="5265760"/>
            <a:ext cx="23461564" cy="8786034"/>
          </a:xfrm>
        </p:spPr>
        <p:txBody>
          <a:bodyPr anchor="b"/>
          <a:lstStyle>
            <a:lvl1pPr>
              <a:defRPr sz="178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5958" y="14134913"/>
            <a:ext cx="23461564" cy="4620368"/>
          </a:xfrm>
        </p:spPr>
        <p:txBody>
          <a:bodyPr/>
          <a:lstStyle>
            <a:lvl1pPr marL="0" indent="0">
              <a:buNone/>
              <a:defRPr sz="7140">
                <a:solidFill>
                  <a:schemeClr val="tx1"/>
                </a:solidFill>
              </a:defRPr>
            </a:lvl1pPr>
            <a:lvl2pPr marL="1360079" indent="0">
              <a:buNone/>
              <a:defRPr sz="5950">
                <a:solidFill>
                  <a:schemeClr val="tx1">
                    <a:tint val="75000"/>
                  </a:schemeClr>
                </a:solidFill>
              </a:defRPr>
            </a:lvl2pPr>
            <a:lvl3pPr marL="2720157" indent="0">
              <a:buNone/>
              <a:defRPr sz="5355">
                <a:solidFill>
                  <a:schemeClr val="tx1">
                    <a:tint val="75000"/>
                  </a:schemeClr>
                </a:solidFill>
              </a:defRPr>
            </a:lvl3pPr>
            <a:lvl4pPr marL="4080236" indent="0">
              <a:buNone/>
              <a:defRPr sz="4760">
                <a:solidFill>
                  <a:schemeClr val="tx1">
                    <a:tint val="75000"/>
                  </a:schemeClr>
                </a:solidFill>
              </a:defRPr>
            </a:lvl4pPr>
            <a:lvl5pPr marL="5440314" indent="0">
              <a:buNone/>
              <a:defRPr sz="4760">
                <a:solidFill>
                  <a:schemeClr val="tx1">
                    <a:tint val="75000"/>
                  </a:schemeClr>
                </a:solidFill>
              </a:defRPr>
            </a:lvl5pPr>
            <a:lvl6pPr marL="6800393" indent="0">
              <a:buNone/>
              <a:defRPr sz="4760">
                <a:solidFill>
                  <a:schemeClr val="tx1">
                    <a:tint val="75000"/>
                  </a:schemeClr>
                </a:solidFill>
              </a:defRPr>
            </a:lvl6pPr>
            <a:lvl7pPr marL="8160471" indent="0">
              <a:buNone/>
              <a:defRPr sz="4760">
                <a:solidFill>
                  <a:schemeClr val="tx1">
                    <a:tint val="75000"/>
                  </a:schemeClr>
                </a:solidFill>
              </a:defRPr>
            </a:lvl7pPr>
            <a:lvl8pPr marL="9520550" indent="0">
              <a:buNone/>
              <a:defRPr sz="4760">
                <a:solidFill>
                  <a:schemeClr val="tx1">
                    <a:tint val="75000"/>
                  </a:schemeClr>
                </a:solidFill>
              </a:defRPr>
            </a:lvl8pPr>
            <a:lvl9pPr marL="10880628" indent="0">
              <a:buNone/>
              <a:defRPr sz="4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4E9E-F7C7-483E-A017-D657370E6CB3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9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70124" y="5622672"/>
            <a:ext cx="11560771" cy="134015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70918" y="5622672"/>
            <a:ext cx="11560771" cy="134015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4E9E-F7C7-483E-A017-D657370E6CB3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29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668" y="1124539"/>
            <a:ext cx="23461564" cy="40825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3671" y="5177748"/>
            <a:ext cx="11507640" cy="2537535"/>
          </a:xfrm>
        </p:spPr>
        <p:txBody>
          <a:bodyPr anchor="b"/>
          <a:lstStyle>
            <a:lvl1pPr marL="0" indent="0">
              <a:buNone/>
              <a:defRPr sz="7140" b="1"/>
            </a:lvl1pPr>
            <a:lvl2pPr marL="1360079" indent="0">
              <a:buNone/>
              <a:defRPr sz="5950" b="1"/>
            </a:lvl2pPr>
            <a:lvl3pPr marL="2720157" indent="0">
              <a:buNone/>
              <a:defRPr sz="5355" b="1"/>
            </a:lvl3pPr>
            <a:lvl4pPr marL="4080236" indent="0">
              <a:buNone/>
              <a:defRPr sz="4760" b="1"/>
            </a:lvl4pPr>
            <a:lvl5pPr marL="5440314" indent="0">
              <a:buNone/>
              <a:defRPr sz="4760" b="1"/>
            </a:lvl5pPr>
            <a:lvl6pPr marL="6800393" indent="0">
              <a:buNone/>
              <a:defRPr sz="4760" b="1"/>
            </a:lvl6pPr>
            <a:lvl7pPr marL="8160471" indent="0">
              <a:buNone/>
              <a:defRPr sz="4760" b="1"/>
            </a:lvl7pPr>
            <a:lvl8pPr marL="9520550" indent="0">
              <a:buNone/>
              <a:defRPr sz="4760" b="1"/>
            </a:lvl8pPr>
            <a:lvl9pPr marL="10880628" indent="0">
              <a:buNone/>
              <a:defRPr sz="4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3671" y="7715283"/>
            <a:ext cx="11507640" cy="11348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770919" y="5177748"/>
            <a:ext cx="11564314" cy="2537535"/>
          </a:xfrm>
        </p:spPr>
        <p:txBody>
          <a:bodyPr anchor="b"/>
          <a:lstStyle>
            <a:lvl1pPr marL="0" indent="0">
              <a:buNone/>
              <a:defRPr sz="7140" b="1"/>
            </a:lvl1pPr>
            <a:lvl2pPr marL="1360079" indent="0">
              <a:buNone/>
              <a:defRPr sz="5950" b="1"/>
            </a:lvl2pPr>
            <a:lvl3pPr marL="2720157" indent="0">
              <a:buNone/>
              <a:defRPr sz="5355" b="1"/>
            </a:lvl3pPr>
            <a:lvl4pPr marL="4080236" indent="0">
              <a:buNone/>
              <a:defRPr sz="4760" b="1"/>
            </a:lvl4pPr>
            <a:lvl5pPr marL="5440314" indent="0">
              <a:buNone/>
              <a:defRPr sz="4760" b="1"/>
            </a:lvl5pPr>
            <a:lvl6pPr marL="6800393" indent="0">
              <a:buNone/>
              <a:defRPr sz="4760" b="1"/>
            </a:lvl6pPr>
            <a:lvl7pPr marL="8160471" indent="0">
              <a:buNone/>
              <a:defRPr sz="4760" b="1"/>
            </a:lvl7pPr>
            <a:lvl8pPr marL="9520550" indent="0">
              <a:buNone/>
              <a:defRPr sz="4760" b="1"/>
            </a:lvl8pPr>
            <a:lvl9pPr marL="10880628" indent="0">
              <a:buNone/>
              <a:defRPr sz="4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770919" y="7715283"/>
            <a:ext cx="11564314" cy="11348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4E9E-F7C7-483E-A017-D657370E6CB3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19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4E9E-F7C7-483E-A017-D657370E6CB3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55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4E9E-F7C7-483E-A017-D657370E6CB3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60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668" y="1408112"/>
            <a:ext cx="8773293" cy="4928394"/>
          </a:xfrm>
        </p:spPr>
        <p:txBody>
          <a:bodyPr anchor="b"/>
          <a:lstStyle>
            <a:lvl1pPr>
              <a:defRPr sz="95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64313" y="3041137"/>
            <a:ext cx="13770918" cy="15010088"/>
          </a:xfrm>
        </p:spPr>
        <p:txBody>
          <a:bodyPr/>
          <a:lstStyle>
            <a:lvl1pPr>
              <a:defRPr sz="9519"/>
            </a:lvl1pPr>
            <a:lvl2pPr>
              <a:defRPr sz="8329"/>
            </a:lvl2pPr>
            <a:lvl3pPr>
              <a:defRPr sz="7140"/>
            </a:lvl3pPr>
            <a:lvl4pPr>
              <a:defRPr sz="5950"/>
            </a:lvl4pPr>
            <a:lvl5pPr>
              <a:defRPr sz="5950"/>
            </a:lvl5pPr>
            <a:lvl6pPr>
              <a:defRPr sz="5950"/>
            </a:lvl6pPr>
            <a:lvl7pPr>
              <a:defRPr sz="5950"/>
            </a:lvl7pPr>
            <a:lvl8pPr>
              <a:defRPr sz="5950"/>
            </a:lvl8pPr>
            <a:lvl9pPr>
              <a:defRPr sz="5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3668" y="6336506"/>
            <a:ext cx="8773293" cy="11739162"/>
          </a:xfrm>
        </p:spPr>
        <p:txBody>
          <a:bodyPr/>
          <a:lstStyle>
            <a:lvl1pPr marL="0" indent="0">
              <a:buNone/>
              <a:defRPr sz="4760"/>
            </a:lvl1pPr>
            <a:lvl2pPr marL="1360079" indent="0">
              <a:buNone/>
              <a:defRPr sz="4165"/>
            </a:lvl2pPr>
            <a:lvl3pPr marL="2720157" indent="0">
              <a:buNone/>
              <a:defRPr sz="3570"/>
            </a:lvl3pPr>
            <a:lvl4pPr marL="4080236" indent="0">
              <a:buNone/>
              <a:defRPr sz="2975"/>
            </a:lvl4pPr>
            <a:lvl5pPr marL="5440314" indent="0">
              <a:buNone/>
              <a:defRPr sz="2975"/>
            </a:lvl5pPr>
            <a:lvl6pPr marL="6800393" indent="0">
              <a:buNone/>
              <a:defRPr sz="2975"/>
            </a:lvl6pPr>
            <a:lvl7pPr marL="8160471" indent="0">
              <a:buNone/>
              <a:defRPr sz="2975"/>
            </a:lvl7pPr>
            <a:lvl8pPr marL="9520550" indent="0">
              <a:buNone/>
              <a:defRPr sz="2975"/>
            </a:lvl8pPr>
            <a:lvl9pPr marL="10880628" indent="0">
              <a:buNone/>
              <a:defRPr sz="2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4E9E-F7C7-483E-A017-D657370E6CB3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73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668" y="1408112"/>
            <a:ext cx="8773293" cy="4928394"/>
          </a:xfrm>
        </p:spPr>
        <p:txBody>
          <a:bodyPr anchor="b"/>
          <a:lstStyle>
            <a:lvl1pPr>
              <a:defRPr sz="95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64313" y="3041137"/>
            <a:ext cx="13770918" cy="15010088"/>
          </a:xfrm>
        </p:spPr>
        <p:txBody>
          <a:bodyPr anchor="t"/>
          <a:lstStyle>
            <a:lvl1pPr marL="0" indent="0">
              <a:buNone/>
              <a:defRPr sz="9519"/>
            </a:lvl1pPr>
            <a:lvl2pPr marL="1360079" indent="0">
              <a:buNone/>
              <a:defRPr sz="8329"/>
            </a:lvl2pPr>
            <a:lvl3pPr marL="2720157" indent="0">
              <a:buNone/>
              <a:defRPr sz="7140"/>
            </a:lvl3pPr>
            <a:lvl4pPr marL="4080236" indent="0">
              <a:buNone/>
              <a:defRPr sz="5950"/>
            </a:lvl4pPr>
            <a:lvl5pPr marL="5440314" indent="0">
              <a:buNone/>
              <a:defRPr sz="5950"/>
            </a:lvl5pPr>
            <a:lvl6pPr marL="6800393" indent="0">
              <a:buNone/>
              <a:defRPr sz="5950"/>
            </a:lvl6pPr>
            <a:lvl7pPr marL="8160471" indent="0">
              <a:buNone/>
              <a:defRPr sz="5950"/>
            </a:lvl7pPr>
            <a:lvl8pPr marL="9520550" indent="0">
              <a:buNone/>
              <a:defRPr sz="5950"/>
            </a:lvl8pPr>
            <a:lvl9pPr marL="10880628" indent="0">
              <a:buNone/>
              <a:defRPr sz="59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3668" y="6336506"/>
            <a:ext cx="8773293" cy="11739162"/>
          </a:xfrm>
        </p:spPr>
        <p:txBody>
          <a:bodyPr/>
          <a:lstStyle>
            <a:lvl1pPr marL="0" indent="0">
              <a:buNone/>
              <a:defRPr sz="4760"/>
            </a:lvl1pPr>
            <a:lvl2pPr marL="1360079" indent="0">
              <a:buNone/>
              <a:defRPr sz="4165"/>
            </a:lvl2pPr>
            <a:lvl3pPr marL="2720157" indent="0">
              <a:buNone/>
              <a:defRPr sz="3570"/>
            </a:lvl3pPr>
            <a:lvl4pPr marL="4080236" indent="0">
              <a:buNone/>
              <a:defRPr sz="2975"/>
            </a:lvl4pPr>
            <a:lvl5pPr marL="5440314" indent="0">
              <a:buNone/>
              <a:defRPr sz="2975"/>
            </a:lvl5pPr>
            <a:lvl6pPr marL="6800393" indent="0">
              <a:buNone/>
              <a:defRPr sz="2975"/>
            </a:lvl6pPr>
            <a:lvl7pPr marL="8160471" indent="0">
              <a:buNone/>
              <a:defRPr sz="2975"/>
            </a:lvl7pPr>
            <a:lvl8pPr marL="9520550" indent="0">
              <a:buNone/>
              <a:defRPr sz="2975"/>
            </a:lvl8pPr>
            <a:lvl9pPr marL="10880628" indent="0">
              <a:buNone/>
              <a:defRPr sz="2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4E9E-F7C7-483E-A017-D657370E6CB3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37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70125" y="1124539"/>
            <a:ext cx="23461564" cy="4082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0125" y="5622672"/>
            <a:ext cx="23461564" cy="13401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70125" y="19576680"/>
            <a:ext cx="6120408" cy="11245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94E9E-F7C7-483E-A017-D657370E6CB3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10601" y="19576680"/>
            <a:ext cx="9180612" cy="11245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211280" y="19576680"/>
            <a:ext cx="6120408" cy="11245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10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720157" rtl="0" eaLnBrk="1" latinLnBrk="0" hangingPunct="1">
        <a:lnSpc>
          <a:spcPct val="90000"/>
        </a:lnSpc>
        <a:spcBef>
          <a:spcPct val="0"/>
        </a:spcBef>
        <a:buNone/>
        <a:defRPr sz="130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0039" indent="-680039" algn="l" defTabSz="2720157" rtl="0" eaLnBrk="1" latinLnBrk="0" hangingPunct="1">
        <a:lnSpc>
          <a:spcPct val="90000"/>
        </a:lnSpc>
        <a:spcBef>
          <a:spcPts val="2975"/>
        </a:spcBef>
        <a:buFont typeface="Arial" panose="020B0604020202020204" pitchFamily="34" charset="0"/>
        <a:buChar char="•"/>
        <a:defRPr sz="8329" kern="1200">
          <a:solidFill>
            <a:schemeClr val="tx1"/>
          </a:solidFill>
          <a:latin typeface="+mn-lt"/>
          <a:ea typeface="+mn-ea"/>
          <a:cs typeface="+mn-cs"/>
        </a:defRPr>
      </a:lvl1pPr>
      <a:lvl2pPr marL="2040118" indent="-680039" algn="l" defTabSz="2720157" rtl="0" eaLnBrk="1" latinLnBrk="0" hangingPunct="1">
        <a:lnSpc>
          <a:spcPct val="90000"/>
        </a:lnSpc>
        <a:spcBef>
          <a:spcPts val="1487"/>
        </a:spcBef>
        <a:buFont typeface="Arial" panose="020B0604020202020204" pitchFamily="34" charset="0"/>
        <a:buChar char="•"/>
        <a:defRPr sz="7140" kern="1200">
          <a:solidFill>
            <a:schemeClr val="tx1"/>
          </a:solidFill>
          <a:latin typeface="+mn-lt"/>
          <a:ea typeface="+mn-ea"/>
          <a:cs typeface="+mn-cs"/>
        </a:defRPr>
      </a:lvl2pPr>
      <a:lvl3pPr marL="3400196" indent="-680039" algn="l" defTabSz="2720157" rtl="0" eaLnBrk="1" latinLnBrk="0" hangingPunct="1">
        <a:lnSpc>
          <a:spcPct val="90000"/>
        </a:lnSpc>
        <a:spcBef>
          <a:spcPts val="1487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3pPr>
      <a:lvl4pPr marL="4760275" indent="-680039" algn="l" defTabSz="2720157" rtl="0" eaLnBrk="1" latinLnBrk="0" hangingPunct="1">
        <a:lnSpc>
          <a:spcPct val="90000"/>
        </a:lnSpc>
        <a:spcBef>
          <a:spcPts val="1487"/>
        </a:spcBef>
        <a:buFont typeface="Arial" panose="020B0604020202020204" pitchFamily="34" charset="0"/>
        <a:buChar char="•"/>
        <a:defRPr sz="5355" kern="1200">
          <a:solidFill>
            <a:schemeClr val="tx1"/>
          </a:solidFill>
          <a:latin typeface="+mn-lt"/>
          <a:ea typeface="+mn-ea"/>
          <a:cs typeface="+mn-cs"/>
        </a:defRPr>
      </a:lvl4pPr>
      <a:lvl5pPr marL="6120354" indent="-680039" algn="l" defTabSz="2720157" rtl="0" eaLnBrk="1" latinLnBrk="0" hangingPunct="1">
        <a:lnSpc>
          <a:spcPct val="90000"/>
        </a:lnSpc>
        <a:spcBef>
          <a:spcPts val="1487"/>
        </a:spcBef>
        <a:buFont typeface="Arial" panose="020B0604020202020204" pitchFamily="34" charset="0"/>
        <a:buChar char="•"/>
        <a:defRPr sz="5355" kern="1200">
          <a:solidFill>
            <a:schemeClr val="tx1"/>
          </a:solidFill>
          <a:latin typeface="+mn-lt"/>
          <a:ea typeface="+mn-ea"/>
          <a:cs typeface="+mn-cs"/>
        </a:defRPr>
      </a:lvl5pPr>
      <a:lvl6pPr marL="7480432" indent="-680039" algn="l" defTabSz="2720157" rtl="0" eaLnBrk="1" latinLnBrk="0" hangingPunct="1">
        <a:lnSpc>
          <a:spcPct val="90000"/>
        </a:lnSpc>
        <a:spcBef>
          <a:spcPts val="1487"/>
        </a:spcBef>
        <a:buFont typeface="Arial" panose="020B0604020202020204" pitchFamily="34" charset="0"/>
        <a:buChar char="•"/>
        <a:defRPr sz="5355" kern="1200">
          <a:solidFill>
            <a:schemeClr val="tx1"/>
          </a:solidFill>
          <a:latin typeface="+mn-lt"/>
          <a:ea typeface="+mn-ea"/>
          <a:cs typeface="+mn-cs"/>
        </a:defRPr>
      </a:lvl6pPr>
      <a:lvl7pPr marL="8840511" indent="-680039" algn="l" defTabSz="2720157" rtl="0" eaLnBrk="1" latinLnBrk="0" hangingPunct="1">
        <a:lnSpc>
          <a:spcPct val="90000"/>
        </a:lnSpc>
        <a:spcBef>
          <a:spcPts val="1487"/>
        </a:spcBef>
        <a:buFont typeface="Arial" panose="020B0604020202020204" pitchFamily="34" charset="0"/>
        <a:buChar char="•"/>
        <a:defRPr sz="5355" kern="1200">
          <a:solidFill>
            <a:schemeClr val="tx1"/>
          </a:solidFill>
          <a:latin typeface="+mn-lt"/>
          <a:ea typeface="+mn-ea"/>
          <a:cs typeface="+mn-cs"/>
        </a:defRPr>
      </a:lvl7pPr>
      <a:lvl8pPr marL="10200589" indent="-680039" algn="l" defTabSz="2720157" rtl="0" eaLnBrk="1" latinLnBrk="0" hangingPunct="1">
        <a:lnSpc>
          <a:spcPct val="90000"/>
        </a:lnSpc>
        <a:spcBef>
          <a:spcPts val="1487"/>
        </a:spcBef>
        <a:buFont typeface="Arial" panose="020B0604020202020204" pitchFamily="34" charset="0"/>
        <a:buChar char="•"/>
        <a:defRPr sz="5355" kern="1200">
          <a:solidFill>
            <a:schemeClr val="tx1"/>
          </a:solidFill>
          <a:latin typeface="+mn-lt"/>
          <a:ea typeface="+mn-ea"/>
          <a:cs typeface="+mn-cs"/>
        </a:defRPr>
      </a:lvl8pPr>
      <a:lvl9pPr marL="11560668" indent="-680039" algn="l" defTabSz="2720157" rtl="0" eaLnBrk="1" latinLnBrk="0" hangingPunct="1">
        <a:lnSpc>
          <a:spcPct val="90000"/>
        </a:lnSpc>
        <a:spcBef>
          <a:spcPts val="1487"/>
        </a:spcBef>
        <a:buFont typeface="Arial" panose="020B0604020202020204" pitchFamily="34" charset="0"/>
        <a:buChar char="•"/>
        <a:defRPr sz="53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20157" rtl="0" eaLnBrk="1" latinLnBrk="0" hangingPunct="1">
        <a:defRPr sz="5355" kern="1200">
          <a:solidFill>
            <a:schemeClr val="tx1"/>
          </a:solidFill>
          <a:latin typeface="+mn-lt"/>
          <a:ea typeface="+mn-ea"/>
          <a:cs typeface="+mn-cs"/>
        </a:defRPr>
      </a:lvl1pPr>
      <a:lvl2pPr marL="1360079" algn="l" defTabSz="2720157" rtl="0" eaLnBrk="1" latinLnBrk="0" hangingPunct="1">
        <a:defRPr sz="5355" kern="1200">
          <a:solidFill>
            <a:schemeClr val="tx1"/>
          </a:solidFill>
          <a:latin typeface="+mn-lt"/>
          <a:ea typeface="+mn-ea"/>
          <a:cs typeface="+mn-cs"/>
        </a:defRPr>
      </a:lvl2pPr>
      <a:lvl3pPr marL="2720157" algn="l" defTabSz="2720157" rtl="0" eaLnBrk="1" latinLnBrk="0" hangingPunct="1">
        <a:defRPr sz="5355" kern="1200">
          <a:solidFill>
            <a:schemeClr val="tx1"/>
          </a:solidFill>
          <a:latin typeface="+mn-lt"/>
          <a:ea typeface="+mn-ea"/>
          <a:cs typeface="+mn-cs"/>
        </a:defRPr>
      </a:lvl3pPr>
      <a:lvl4pPr marL="4080236" algn="l" defTabSz="2720157" rtl="0" eaLnBrk="1" latinLnBrk="0" hangingPunct="1">
        <a:defRPr sz="5355" kern="1200">
          <a:solidFill>
            <a:schemeClr val="tx1"/>
          </a:solidFill>
          <a:latin typeface="+mn-lt"/>
          <a:ea typeface="+mn-ea"/>
          <a:cs typeface="+mn-cs"/>
        </a:defRPr>
      </a:lvl4pPr>
      <a:lvl5pPr marL="5440314" algn="l" defTabSz="2720157" rtl="0" eaLnBrk="1" latinLnBrk="0" hangingPunct="1">
        <a:defRPr sz="5355" kern="1200">
          <a:solidFill>
            <a:schemeClr val="tx1"/>
          </a:solidFill>
          <a:latin typeface="+mn-lt"/>
          <a:ea typeface="+mn-ea"/>
          <a:cs typeface="+mn-cs"/>
        </a:defRPr>
      </a:lvl5pPr>
      <a:lvl6pPr marL="6800393" algn="l" defTabSz="2720157" rtl="0" eaLnBrk="1" latinLnBrk="0" hangingPunct="1">
        <a:defRPr sz="5355" kern="1200">
          <a:solidFill>
            <a:schemeClr val="tx1"/>
          </a:solidFill>
          <a:latin typeface="+mn-lt"/>
          <a:ea typeface="+mn-ea"/>
          <a:cs typeface="+mn-cs"/>
        </a:defRPr>
      </a:lvl6pPr>
      <a:lvl7pPr marL="8160471" algn="l" defTabSz="2720157" rtl="0" eaLnBrk="1" latinLnBrk="0" hangingPunct="1">
        <a:defRPr sz="5355" kern="1200">
          <a:solidFill>
            <a:schemeClr val="tx1"/>
          </a:solidFill>
          <a:latin typeface="+mn-lt"/>
          <a:ea typeface="+mn-ea"/>
          <a:cs typeface="+mn-cs"/>
        </a:defRPr>
      </a:lvl7pPr>
      <a:lvl8pPr marL="9520550" algn="l" defTabSz="2720157" rtl="0" eaLnBrk="1" latinLnBrk="0" hangingPunct="1">
        <a:defRPr sz="5355" kern="1200">
          <a:solidFill>
            <a:schemeClr val="tx1"/>
          </a:solidFill>
          <a:latin typeface="+mn-lt"/>
          <a:ea typeface="+mn-ea"/>
          <a:cs typeface="+mn-cs"/>
        </a:defRPr>
      </a:lvl8pPr>
      <a:lvl9pPr marL="10880628" algn="l" defTabSz="2720157" rtl="0" eaLnBrk="1" latinLnBrk="0" hangingPunct="1">
        <a:defRPr sz="53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3" Type="http://schemas.openxmlformats.org/officeDocument/2006/relationships/hyperlink" Target="http://creativecommons.org/licenses/by-nc-sa/4.0/" TargetMode="External"/><Relationship Id="rId21" Type="http://schemas.openxmlformats.org/officeDocument/2006/relationships/image" Target="../media/image43.png"/><Relationship Id="rId7" Type="http://schemas.openxmlformats.org/officeDocument/2006/relationships/image" Target="../media/image29.jpe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8.png"/><Relationship Id="rId20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jpeg"/><Relationship Id="rId11" Type="http://schemas.openxmlformats.org/officeDocument/2006/relationships/image" Target="../media/image33.gif"/><Relationship Id="rId5" Type="http://schemas.openxmlformats.org/officeDocument/2006/relationships/chart" Target="../charts/chart1.xml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19" Type="http://schemas.openxmlformats.org/officeDocument/2006/relationships/image" Target="../media/image41.png"/><Relationship Id="rId4" Type="http://schemas.openxmlformats.org/officeDocument/2006/relationships/image" Target="../media/image1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Relationship Id="rId22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57357" y="121241"/>
            <a:ext cx="26946396" cy="82561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765" dirty="0">
                <a:solidFill>
                  <a:schemeClr val="bg1"/>
                </a:solidFill>
              </a:rPr>
              <a:t>ABC LD – Learning types and UCL Moodle tools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4BD88D6-B2F7-4FD9-A040-918693486AFC}"/>
              </a:ext>
            </a:extLst>
          </p:cNvPr>
          <p:cNvGrpSpPr/>
          <p:nvPr/>
        </p:nvGrpSpPr>
        <p:grpSpPr>
          <a:xfrm>
            <a:off x="25009795" y="18219232"/>
            <a:ext cx="1322798" cy="2087990"/>
            <a:chOff x="20475154" y="14913324"/>
            <a:chExt cx="1322798" cy="2087990"/>
          </a:xfrm>
        </p:grpSpPr>
        <p:sp>
          <p:nvSpPr>
            <p:cNvPr id="312" name="Rectangle 7"/>
            <p:cNvSpPr>
              <a:spLocks noChangeArrowheads="1"/>
            </p:cNvSpPr>
            <p:nvPr/>
          </p:nvSpPr>
          <p:spPr bwMode="auto">
            <a:xfrm>
              <a:off x="20523916" y="15566855"/>
              <a:ext cx="1243965" cy="1434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48986" tIns="24493" rIns="48986" bIns="24493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r" defTabSz="489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Arial" panose="020B0604020202020204" pitchFamily="34" charset="0"/>
                  <a:hlinkClick r:id="rId3"/>
                </a:rPr>
                <a:t>  </a:t>
              </a:r>
              <a:r>
                <a:rPr lang="en-US" sz="1000" dirty="0">
                  <a:latin typeface="Arial" panose="020B0604020202020204" pitchFamily="34" charset="0"/>
                </a:rPr>
                <a:t>             </a:t>
              </a:r>
              <a:br>
                <a:rPr lang="en-US" sz="1000" dirty="0">
                  <a:latin typeface="Arial" panose="020B0604020202020204" pitchFamily="34" charset="0"/>
                </a:rPr>
              </a:br>
              <a:r>
                <a:rPr lang="en-US" sz="1000" dirty="0">
                  <a:latin typeface="Arial" panose="020B0604020202020204" pitchFamily="34" charset="0"/>
                </a:rPr>
                <a:t>This work is licensed under a </a:t>
              </a:r>
              <a:r>
                <a:rPr lang="en-US" sz="1000" dirty="0">
                  <a:latin typeface="Arial" panose="020B0604020202020204" pitchFamily="34" charset="0"/>
                  <a:hlinkClick r:id="rId3"/>
                </a:rPr>
                <a:t>Creative Commons Attribution-</a:t>
              </a:r>
              <a:r>
                <a:rPr lang="en-US" sz="1000" dirty="0" err="1">
                  <a:latin typeface="Arial" panose="020B0604020202020204" pitchFamily="34" charset="0"/>
                  <a:hlinkClick r:id="rId3"/>
                </a:rPr>
                <a:t>NonCommercial</a:t>
              </a:r>
              <a:r>
                <a:rPr lang="en-US" sz="1000" dirty="0">
                  <a:latin typeface="Arial" panose="020B0604020202020204" pitchFamily="34" charset="0"/>
                  <a:hlinkClick r:id="rId3"/>
                </a:rPr>
                <a:t>-</a:t>
              </a:r>
              <a:r>
                <a:rPr lang="en-US" sz="1000" dirty="0" err="1">
                  <a:latin typeface="Arial" panose="020B0604020202020204" pitchFamily="34" charset="0"/>
                  <a:hlinkClick r:id="rId3"/>
                </a:rPr>
                <a:t>ShareAlike</a:t>
              </a:r>
              <a:r>
                <a:rPr lang="en-US" sz="1000" dirty="0">
                  <a:latin typeface="Arial" panose="020B0604020202020204" pitchFamily="34" charset="0"/>
                  <a:hlinkClick r:id="rId3"/>
                </a:rPr>
                <a:t> 4.0 International License</a:t>
              </a:r>
              <a:r>
                <a:rPr lang="en-US" sz="1000" dirty="0">
                  <a:latin typeface="Arial" panose="020B0604020202020204" pitchFamily="34" charset="0"/>
                </a:rPr>
                <a:t> </a:t>
              </a:r>
            </a:p>
          </p:txBody>
        </p:sp>
        <p:pic>
          <p:nvPicPr>
            <p:cNvPr id="313" name="Picture 8" descr="Creative Commons Licence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73776" y="15467322"/>
              <a:ext cx="625431" cy="2203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4" name="Rectangle 313"/>
            <p:cNvSpPr/>
            <p:nvPr/>
          </p:nvSpPr>
          <p:spPr>
            <a:xfrm>
              <a:off x="20475154" y="14913324"/>
              <a:ext cx="1322798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GB" sz="1000" b="1" dirty="0">
                  <a:solidFill>
                    <a:schemeClr val="accent1">
                      <a:lumMod val="50000"/>
                    </a:schemeClr>
                  </a:solidFill>
                </a:rPr>
                <a:t>@ABC_LD</a:t>
              </a:r>
            </a:p>
            <a:p>
              <a:pPr algn="r"/>
              <a:r>
                <a:rPr lang="en-GB" sz="1000" b="1" dirty="0">
                  <a:solidFill>
                    <a:schemeClr val="accent1">
                      <a:lumMod val="50000"/>
                    </a:schemeClr>
                  </a:solidFill>
                </a:rPr>
                <a:t>@</a:t>
              </a:r>
              <a:r>
                <a:rPr lang="en-GB" sz="1000" b="1" dirty="0" err="1">
                  <a:solidFill>
                    <a:schemeClr val="accent1">
                      <a:lumMod val="50000"/>
                    </a:schemeClr>
                  </a:solidFill>
                </a:rPr>
                <a:t>UCLDigiEd</a:t>
              </a:r>
              <a:endParaRPr lang="en-GB" sz="1000" b="1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r"/>
              <a:r>
                <a:rPr lang="en-GB" sz="1000" b="1" dirty="0">
                  <a:solidFill>
                    <a:schemeClr val="accent1">
                      <a:lumMod val="50000"/>
                    </a:schemeClr>
                  </a:solidFill>
                </a:rPr>
                <a:t>UCL Digital Education</a:t>
              </a:r>
            </a:p>
          </p:txBody>
        </p:sp>
      </p:grpSp>
      <p:sp>
        <p:nvSpPr>
          <p:cNvPr id="311" name="Rectangle 310"/>
          <p:cNvSpPr/>
          <p:nvPr/>
        </p:nvSpPr>
        <p:spPr>
          <a:xfrm>
            <a:off x="20489282" y="3372114"/>
            <a:ext cx="1106393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25" dirty="0">
                <a:solidFill>
                  <a:schemeClr val="bg1"/>
                </a:solidFill>
              </a:rPr>
              <a:t>@ABC_LD</a:t>
            </a:r>
          </a:p>
          <a:p>
            <a:r>
              <a:rPr lang="en-GB" sz="825" dirty="0">
                <a:solidFill>
                  <a:schemeClr val="bg1"/>
                </a:solidFill>
              </a:rPr>
              <a:t>UCL Digital Education</a:t>
            </a:r>
          </a:p>
        </p:txBody>
      </p:sp>
      <p:graphicFrame>
        <p:nvGraphicFramePr>
          <p:cNvPr id="242" name="Chart 241"/>
          <p:cNvGraphicFramePr/>
          <p:nvPr>
            <p:extLst>
              <p:ext uri="{D42A27DB-BD31-4B8C-83A1-F6EECF244321}">
                <p14:modId xmlns:p14="http://schemas.microsoft.com/office/powerpoint/2010/main" val="1997188000"/>
              </p:ext>
            </p:extLst>
          </p:nvPr>
        </p:nvGraphicFramePr>
        <p:xfrm>
          <a:off x="669673" y="909887"/>
          <a:ext cx="27829641" cy="20347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1" name="TextBox 280"/>
          <p:cNvSpPr txBox="1"/>
          <p:nvPr/>
        </p:nvSpPr>
        <p:spPr>
          <a:xfrm rot="16200000">
            <a:off x="2652649" y="9972154"/>
            <a:ext cx="196933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ln w="0"/>
              </a:rPr>
              <a:t>Practice</a:t>
            </a:r>
            <a:endParaRPr lang="en-GB" sz="2000" b="1" dirty="0">
              <a:ln w="0"/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4247419" y="2717593"/>
            <a:ext cx="17054480" cy="16941237"/>
          </a:xfrm>
          <a:prstGeom prst="ellips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7" name="TextBox 6"/>
          <p:cNvSpPr txBox="1"/>
          <p:nvPr/>
        </p:nvSpPr>
        <p:spPr>
          <a:xfrm rot="2079153">
            <a:off x="16841716" y="3300849"/>
            <a:ext cx="265038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ln w="0"/>
              </a:rPr>
              <a:t>Acquisition</a:t>
            </a:r>
          </a:p>
        </p:txBody>
      </p:sp>
      <p:sp>
        <p:nvSpPr>
          <p:cNvPr id="277" name="TextBox 276"/>
          <p:cNvSpPr txBox="1"/>
          <p:nvPr/>
        </p:nvSpPr>
        <p:spPr>
          <a:xfrm rot="5400000">
            <a:off x="20260084" y="10892336"/>
            <a:ext cx="323476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ln w="0"/>
              </a:rPr>
              <a:t>Collaboration</a:t>
            </a:r>
          </a:p>
        </p:txBody>
      </p:sp>
      <p:sp>
        <p:nvSpPr>
          <p:cNvPr id="278" name="TextBox 277"/>
          <p:cNvSpPr txBox="1"/>
          <p:nvPr/>
        </p:nvSpPr>
        <p:spPr>
          <a:xfrm rot="19674994">
            <a:off x="16398875" y="18466530"/>
            <a:ext cx="242346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ln w="0"/>
              </a:rPr>
              <a:t>Discussion</a:t>
            </a:r>
          </a:p>
        </p:txBody>
      </p:sp>
      <p:sp>
        <p:nvSpPr>
          <p:cNvPr id="324" name="Oval 323"/>
          <p:cNvSpPr/>
          <p:nvPr/>
        </p:nvSpPr>
        <p:spPr>
          <a:xfrm>
            <a:off x="8888538" y="7109517"/>
            <a:ext cx="8189117" cy="8189117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279" name="TextBox 278"/>
          <p:cNvSpPr txBox="1"/>
          <p:nvPr/>
        </p:nvSpPr>
        <p:spPr>
          <a:xfrm rot="2121365">
            <a:off x="6110451" y="18178281"/>
            <a:ext cx="300878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ln w="0"/>
              </a:rPr>
              <a:t>Investigation</a:t>
            </a:r>
            <a:endParaRPr lang="en-GB" sz="2000" b="1" dirty="0">
              <a:ln w="0"/>
            </a:endParaRPr>
          </a:p>
        </p:txBody>
      </p:sp>
      <p:sp>
        <p:nvSpPr>
          <p:cNvPr id="280" name="TextBox 279"/>
          <p:cNvSpPr txBox="1"/>
          <p:nvPr/>
        </p:nvSpPr>
        <p:spPr>
          <a:xfrm rot="19504104">
            <a:off x="6079407" y="3414549"/>
            <a:ext cx="254327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ln w="0"/>
              </a:rPr>
              <a:t>Production</a:t>
            </a:r>
          </a:p>
        </p:txBody>
      </p:sp>
      <p:sp>
        <p:nvSpPr>
          <p:cNvPr id="325" name="Oval 324"/>
          <p:cNvSpPr/>
          <p:nvPr/>
        </p:nvSpPr>
        <p:spPr>
          <a:xfrm>
            <a:off x="6789193" y="5424998"/>
            <a:ext cx="11970933" cy="11970933"/>
          </a:xfrm>
          <a:prstGeom prst="ellipse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pic>
        <p:nvPicPr>
          <p:cNvPr id="331" name="Picture 34" title="MediaCentral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9894" y="7514575"/>
            <a:ext cx="713419" cy="21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3" name="Picture 8" title="echo36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4770" y="7375741"/>
            <a:ext cx="636136" cy="257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" name="Picture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5199" y="8673408"/>
            <a:ext cx="713419" cy="21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" name="Picture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277" y="10648230"/>
            <a:ext cx="713419" cy="21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2" name="Picture 34" title="MediaCentral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7593" y="10219466"/>
            <a:ext cx="713419" cy="21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" name="Picture 447" title="moodl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02535" y="311961"/>
            <a:ext cx="653179" cy="488710"/>
          </a:xfrm>
          <a:prstGeom prst="rect">
            <a:avLst/>
          </a:prstGeom>
        </p:spPr>
      </p:pic>
      <p:sp>
        <p:nvSpPr>
          <p:cNvPr id="241" name="TextBox 240"/>
          <p:cNvSpPr txBox="1"/>
          <p:nvPr/>
        </p:nvSpPr>
        <p:spPr>
          <a:xfrm rot="20227830">
            <a:off x="502734" y="1409760"/>
            <a:ext cx="1292301" cy="707886"/>
          </a:xfrm>
          <a:prstGeom prst="rect">
            <a:avLst/>
          </a:prstGeom>
          <a:noFill/>
          <a:ln w="19050">
            <a:solidFill>
              <a:schemeClr val="tx2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draft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65C8291-62CF-4C62-ACAD-B9C00D6735C8}"/>
              </a:ext>
            </a:extLst>
          </p:cNvPr>
          <p:cNvGrpSpPr/>
          <p:nvPr/>
        </p:nvGrpSpPr>
        <p:grpSpPr>
          <a:xfrm>
            <a:off x="11001818" y="9208056"/>
            <a:ext cx="852531" cy="219290"/>
            <a:chOff x="11237688" y="9193480"/>
            <a:chExt cx="852531" cy="219290"/>
          </a:xfrm>
        </p:grpSpPr>
        <p:pic>
          <p:nvPicPr>
            <p:cNvPr id="248" name="Picture 4" descr="Image result for blackboard collaborate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80083" y="9201614"/>
              <a:ext cx="610136" cy="211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9" name="Picture 248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237688" y="9193480"/>
              <a:ext cx="246025" cy="217081"/>
            </a:xfrm>
            <a:prstGeom prst="rect">
              <a:avLst/>
            </a:prstGeom>
          </p:spPr>
        </p:pic>
      </p:grpSp>
      <p:grpSp>
        <p:nvGrpSpPr>
          <p:cNvPr id="19" name="Group 18" title="Blacboard Collaborate">
            <a:extLst>
              <a:ext uri="{FF2B5EF4-FFF2-40B4-BE49-F238E27FC236}">
                <a16:creationId xmlns:a16="http://schemas.microsoft.com/office/drawing/2014/main" id="{070DBF2F-6360-44CF-8E7C-C8DE9A112325}"/>
              </a:ext>
            </a:extLst>
          </p:cNvPr>
          <p:cNvGrpSpPr/>
          <p:nvPr/>
        </p:nvGrpSpPr>
        <p:grpSpPr>
          <a:xfrm>
            <a:off x="15424017" y="11582061"/>
            <a:ext cx="831758" cy="217957"/>
            <a:chOff x="14584494" y="11156321"/>
            <a:chExt cx="831758" cy="217957"/>
          </a:xfrm>
        </p:grpSpPr>
        <p:pic>
          <p:nvPicPr>
            <p:cNvPr id="252" name="Picture 251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4584494" y="11159358"/>
              <a:ext cx="243576" cy="214920"/>
            </a:xfrm>
            <a:prstGeom prst="rect">
              <a:avLst/>
            </a:prstGeom>
          </p:spPr>
        </p:pic>
        <p:pic>
          <p:nvPicPr>
            <p:cNvPr id="253" name="Picture 4" descr="Image result for blackboard collaborate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06116" y="11156321"/>
              <a:ext cx="610136" cy="211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32E1791-5903-4E68-8308-AA21F7CA28BE}"/>
              </a:ext>
            </a:extLst>
          </p:cNvPr>
          <p:cNvGrpSpPr/>
          <p:nvPr/>
        </p:nvGrpSpPr>
        <p:grpSpPr>
          <a:xfrm>
            <a:off x="22580550" y="1167088"/>
            <a:ext cx="4621263" cy="3334799"/>
            <a:chOff x="17860758" y="3769611"/>
            <a:chExt cx="4621263" cy="3334799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1109C542-E194-404A-A5CB-A30D8F70D08C}"/>
                </a:ext>
              </a:extLst>
            </p:cNvPr>
            <p:cNvGrpSpPr/>
            <p:nvPr/>
          </p:nvGrpSpPr>
          <p:grpSpPr>
            <a:xfrm>
              <a:off x="17874188" y="4193106"/>
              <a:ext cx="4607833" cy="2911304"/>
              <a:chOff x="17874188" y="3854963"/>
              <a:chExt cx="4607833" cy="2911304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2542B0D8-C477-4D81-AD8F-849BC585EC7D}"/>
                  </a:ext>
                </a:extLst>
              </p:cNvPr>
              <p:cNvGrpSpPr/>
              <p:nvPr/>
            </p:nvGrpSpPr>
            <p:grpSpPr>
              <a:xfrm>
                <a:off x="17906882" y="3854963"/>
                <a:ext cx="4181120" cy="1011753"/>
                <a:chOff x="17906882" y="3854963"/>
                <a:chExt cx="4181120" cy="1011753"/>
              </a:xfrm>
            </p:grpSpPr>
            <p:cxnSp>
              <p:nvCxnSpPr>
                <p:cNvPr id="310" name="Straight Connector 309"/>
                <p:cNvCxnSpPr>
                  <a:cxnSpLocks/>
                </p:cNvCxnSpPr>
                <p:nvPr/>
              </p:nvCxnSpPr>
              <p:spPr>
                <a:xfrm>
                  <a:off x="17972882" y="3873167"/>
                  <a:ext cx="4096306" cy="12754"/>
                </a:xfrm>
                <a:prstGeom prst="line">
                  <a:avLst/>
                </a:prstGeom>
                <a:ln w="38100">
                  <a:solidFill>
                    <a:schemeClr val="accent1">
                      <a:lumMod val="50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>
                  <a:extLst>
                    <a:ext uri="{FF2B5EF4-FFF2-40B4-BE49-F238E27FC236}">
                      <a16:creationId xmlns:a16="http://schemas.microsoft.com/office/drawing/2014/main" id="{2FF075D4-5584-4D1C-8943-6E6E31B94A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934065" y="4837012"/>
                  <a:ext cx="4139177" cy="25620"/>
                </a:xfrm>
                <a:prstGeom prst="line">
                  <a:avLst/>
                </a:prstGeom>
                <a:ln w="38100">
                  <a:solidFill>
                    <a:schemeClr val="accent1">
                      <a:lumMod val="50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>
                  <a:extLst>
                    <a:ext uri="{FF2B5EF4-FFF2-40B4-BE49-F238E27FC236}">
                      <a16:creationId xmlns:a16="http://schemas.microsoft.com/office/drawing/2014/main" id="{B37A1536-A810-4093-8494-D255095621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2087766" y="3885921"/>
                  <a:ext cx="236" cy="980795"/>
                </a:xfrm>
                <a:prstGeom prst="line">
                  <a:avLst/>
                </a:prstGeom>
                <a:ln w="38100">
                  <a:solidFill>
                    <a:schemeClr val="accent1">
                      <a:lumMod val="50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256">
                  <a:extLst>
                    <a:ext uri="{FF2B5EF4-FFF2-40B4-BE49-F238E27FC236}">
                      <a16:creationId xmlns:a16="http://schemas.microsoft.com/office/drawing/2014/main" id="{9F170F38-94FA-4DD3-BF44-B789421C33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906882" y="3854963"/>
                  <a:ext cx="0" cy="962591"/>
                </a:xfrm>
                <a:prstGeom prst="line">
                  <a:avLst/>
                </a:prstGeom>
                <a:ln w="38100">
                  <a:solidFill>
                    <a:schemeClr val="accent1">
                      <a:lumMod val="50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80CF37CE-ACB9-4D00-AE5F-B08DC4683F70}"/>
                  </a:ext>
                </a:extLst>
              </p:cNvPr>
              <p:cNvGrpSpPr/>
              <p:nvPr/>
            </p:nvGrpSpPr>
            <p:grpSpPr>
              <a:xfrm>
                <a:off x="17874188" y="3873167"/>
                <a:ext cx="4607833" cy="2893100"/>
                <a:chOff x="17874188" y="3873167"/>
                <a:chExt cx="4607833" cy="2893100"/>
              </a:xfrm>
            </p:grpSpPr>
            <p:sp>
              <p:nvSpPr>
                <p:cNvPr id="273" name="TextBox 272"/>
                <p:cNvSpPr txBox="1"/>
                <p:nvPr/>
              </p:nvSpPr>
              <p:spPr>
                <a:xfrm>
                  <a:off x="17906882" y="3873167"/>
                  <a:ext cx="4575139" cy="28931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/>
                    <a:t>10. Research, custom code, communities of practice!</a:t>
                  </a:r>
                </a:p>
                <a:p>
                  <a:r>
                    <a:rPr lang="en-GB" sz="1400" dirty="0"/>
                    <a:t>9. Give students more power (structure/grades)</a:t>
                  </a:r>
                </a:p>
                <a:p>
                  <a:r>
                    <a:rPr lang="en-GB" sz="1400" dirty="0"/>
                    <a:t>8. Use Survey tools and logs to student / reflect</a:t>
                  </a:r>
                </a:p>
                <a:p>
                  <a:r>
                    <a:rPr lang="en-GB" sz="1400" dirty="0"/>
                    <a:t>7. Introduce external sites, activities, games, networks</a:t>
                  </a:r>
                </a:p>
                <a:p>
                  <a:endParaRPr lang="en-GB" sz="1400" dirty="0"/>
                </a:p>
                <a:p>
                  <a:r>
                    <a:rPr lang="en-GB" sz="1400" dirty="0"/>
                    <a:t>6. Combine the activities into sequences</a:t>
                  </a:r>
                </a:p>
                <a:p>
                  <a:r>
                    <a:rPr lang="en-GB" sz="1400" dirty="0"/>
                    <a:t>5. Facilitate discussions in the Forum. Questions!</a:t>
                  </a:r>
                </a:p>
                <a:p>
                  <a:r>
                    <a:rPr lang="en-GB" sz="1400" dirty="0"/>
                    <a:t>4. Wikis, Glossaries, Databases (collaboration media)</a:t>
                  </a:r>
                </a:p>
                <a:p>
                  <a:endParaRPr lang="en-GB" sz="1400" dirty="0"/>
                </a:p>
                <a:p>
                  <a:r>
                    <a:rPr lang="en-GB" sz="1400" dirty="0"/>
                    <a:t>3. Provide a passive Forum</a:t>
                  </a:r>
                </a:p>
                <a:p>
                  <a:r>
                    <a:rPr lang="en-GB" sz="1400" dirty="0"/>
                    <a:t>2. Assess via Quizzes and Assignments</a:t>
                  </a:r>
                </a:p>
                <a:p>
                  <a:r>
                    <a:rPr lang="en-GB" sz="1400" dirty="0"/>
                    <a:t>1. Publish content (Pages, SCORM, Video, Audio)</a:t>
                  </a:r>
                </a:p>
                <a:p>
                  <a:pPr marL="342900" indent="-342900">
                    <a:buAutoNum type="arabicPeriod"/>
                  </a:pPr>
                  <a:endParaRPr lang="en-GB" sz="1400" dirty="0"/>
                </a:p>
              </p:txBody>
            </p:sp>
            <p:grpSp>
              <p:nvGrpSpPr>
                <p:cNvPr id="51" name="Group 50">
                  <a:extLst>
                    <a:ext uri="{FF2B5EF4-FFF2-40B4-BE49-F238E27FC236}">
                      <a16:creationId xmlns:a16="http://schemas.microsoft.com/office/drawing/2014/main" id="{AB3BF7BE-0491-4C5F-9EE5-C570AD44521D}"/>
                    </a:ext>
                  </a:extLst>
                </p:cNvPr>
                <p:cNvGrpSpPr/>
                <p:nvPr/>
              </p:nvGrpSpPr>
              <p:grpSpPr>
                <a:xfrm>
                  <a:off x="17906882" y="4953174"/>
                  <a:ext cx="4162306" cy="857403"/>
                  <a:chOff x="17906882" y="4953174"/>
                  <a:chExt cx="4162306" cy="857403"/>
                </a:xfrm>
              </p:grpSpPr>
              <p:cxnSp>
                <p:nvCxnSpPr>
                  <p:cNvPr id="309" name="Straight Connector 308"/>
                  <p:cNvCxnSpPr>
                    <a:cxnSpLocks/>
                  </p:cNvCxnSpPr>
                  <p:nvPr/>
                </p:nvCxnSpPr>
                <p:spPr>
                  <a:xfrm>
                    <a:off x="17938825" y="4953174"/>
                    <a:ext cx="4063807" cy="5093"/>
                  </a:xfrm>
                  <a:prstGeom prst="line">
                    <a:avLst/>
                  </a:prstGeom>
                  <a:ln w="38100">
                    <a:solidFill>
                      <a:schemeClr val="accent1">
                        <a:lumMod val="50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0" name="Straight Connector 249">
                    <a:extLst>
                      <a:ext uri="{FF2B5EF4-FFF2-40B4-BE49-F238E27FC236}">
                        <a16:creationId xmlns:a16="http://schemas.microsoft.com/office/drawing/2014/main" id="{4D1EAA66-5CE8-4110-901A-22C69B1ED0D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38825" y="5705649"/>
                    <a:ext cx="4063689" cy="0"/>
                  </a:xfrm>
                  <a:prstGeom prst="line">
                    <a:avLst/>
                  </a:prstGeom>
                  <a:ln w="38100">
                    <a:solidFill>
                      <a:schemeClr val="accent1">
                        <a:lumMod val="50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>
                    <a:extLst>
                      <a:ext uri="{FF2B5EF4-FFF2-40B4-BE49-F238E27FC236}">
                        <a16:creationId xmlns:a16="http://schemas.microsoft.com/office/drawing/2014/main" id="{237E5DED-3CC6-46DB-9EFB-DA77790609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06882" y="5015413"/>
                    <a:ext cx="0" cy="795164"/>
                  </a:xfrm>
                  <a:prstGeom prst="line">
                    <a:avLst/>
                  </a:prstGeom>
                  <a:ln w="38100">
                    <a:solidFill>
                      <a:schemeClr val="accent1">
                        <a:lumMod val="50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Straight Connector 262">
                    <a:extLst>
                      <a:ext uri="{FF2B5EF4-FFF2-40B4-BE49-F238E27FC236}">
                        <a16:creationId xmlns:a16="http://schemas.microsoft.com/office/drawing/2014/main" id="{613AC316-D48E-4A28-AB5F-CA024A8421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69188" y="5015413"/>
                    <a:ext cx="0" cy="752475"/>
                  </a:xfrm>
                  <a:prstGeom prst="line">
                    <a:avLst/>
                  </a:prstGeom>
                  <a:ln w="38100">
                    <a:solidFill>
                      <a:schemeClr val="accent1">
                        <a:lumMod val="50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id="{E3FC824B-19DB-4734-9F4E-E6B5BF4F0A5D}"/>
                    </a:ext>
                  </a:extLst>
                </p:cNvPr>
                <p:cNvGrpSpPr/>
                <p:nvPr/>
              </p:nvGrpSpPr>
              <p:grpSpPr>
                <a:xfrm>
                  <a:off x="17874188" y="5790074"/>
                  <a:ext cx="4213578" cy="786937"/>
                  <a:chOff x="17874188" y="5809126"/>
                  <a:chExt cx="4213578" cy="786937"/>
                </a:xfrm>
              </p:grpSpPr>
              <p:cxnSp>
                <p:nvCxnSpPr>
                  <p:cNvPr id="307" name="Straight Connector 306"/>
                  <p:cNvCxnSpPr>
                    <a:cxnSpLocks/>
                  </p:cNvCxnSpPr>
                  <p:nvPr/>
                </p:nvCxnSpPr>
                <p:spPr>
                  <a:xfrm>
                    <a:off x="17938825" y="5847602"/>
                    <a:ext cx="4148941" cy="0"/>
                  </a:xfrm>
                  <a:prstGeom prst="line">
                    <a:avLst/>
                  </a:prstGeom>
                  <a:ln w="76200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1" name="Straight Connector 250">
                    <a:extLst>
                      <a:ext uri="{FF2B5EF4-FFF2-40B4-BE49-F238E27FC236}">
                        <a16:creationId xmlns:a16="http://schemas.microsoft.com/office/drawing/2014/main" id="{ACFF52A3-26ED-43F4-8A12-E2778A34D1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7874188" y="6561039"/>
                    <a:ext cx="4213578" cy="19918"/>
                  </a:xfrm>
                  <a:prstGeom prst="line">
                    <a:avLst/>
                  </a:prstGeom>
                  <a:ln w="76200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1" name="Straight Connector 270">
                    <a:extLst>
                      <a:ext uri="{FF2B5EF4-FFF2-40B4-BE49-F238E27FC236}">
                        <a16:creationId xmlns:a16="http://schemas.microsoft.com/office/drawing/2014/main" id="{A52E7DB8-EFB6-498E-98A8-9A4062BB13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06131" y="5810577"/>
                    <a:ext cx="751" cy="785486"/>
                  </a:xfrm>
                  <a:prstGeom prst="line">
                    <a:avLst/>
                  </a:prstGeom>
                  <a:ln w="76200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6" name="Straight Connector 275">
                    <a:extLst>
                      <a:ext uri="{FF2B5EF4-FFF2-40B4-BE49-F238E27FC236}">
                        <a16:creationId xmlns:a16="http://schemas.microsoft.com/office/drawing/2014/main" id="{B427BDF5-15FF-4AF9-9CFF-655D8590FD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68437" y="5809126"/>
                    <a:ext cx="0" cy="786937"/>
                  </a:xfrm>
                  <a:prstGeom prst="line">
                    <a:avLst/>
                  </a:prstGeom>
                  <a:ln w="76200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88AE912-0329-4530-AFF4-C68429FCB983}"/>
                </a:ext>
              </a:extLst>
            </p:cNvPr>
            <p:cNvSpPr txBox="1"/>
            <p:nvPr/>
          </p:nvSpPr>
          <p:spPr>
            <a:xfrm>
              <a:off x="19353931" y="3788989"/>
              <a:ext cx="2840971" cy="418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Pedagogical progression</a:t>
              </a:r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772BC68B-B9AB-42A6-8B0F-6964AE76F2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60758" y="3769611"/>
              <a:ext cx="1493170" cy="343429"/>
            </a:xfrm>
            <a:prstGeom prst="rect">
              <a:avLst/>
            </a:prstGeom>
          </p:spPr>
        </p:pic>
      </p:grpSp>
      <p:grpSp>
        <p:nvGrpSpPr>
          <p:cNvPr id="111" name="Group 110" title="Blackboard Colaborate">
            <a:extLst>
              <a:ext uri="{FF2B5EF4-FFF2-40B4-BE49-F238E27FC236}">
                <a16:creationId xmlns:a16="http://schemas.microsoft.com/office/drawing/2014/main" id="{035E2AB3-FEC3-4595-AD06-5BFA200FB186}"/>
              </a:ext>
            </a:extLst>
          </p:cNvPr>
          <p:cNvGrpSpPr/>
          <p:nvPr/>
        </p:nvGrpSpPr>
        <p:grpSpPr>
          <a:xfrm>
            <a:off x="14327588" y="7800074"/>
            <a:ext cx="852531" cy="219290"/>
            <a:chOff x="11237688" y="9193480"/>
            <a:chExt cx="852531" cy="219290"/>
          </a:xfrm>
        </p:grpSpPr>
        <p:pic>
          <p:nvPicPr>
            <p:cNvPr id="112" name="Picture 4" descr="Image result for blackboard collaborate">
              <a:extLst>
                <a:ext uri="{FF2B5EF4-FFF2-40B4-BE49-F238E27FC236}">
                  <a16:creationId xmlns:a16="http://schemas.microsoft.com/office/drawing/2014/main" id="{D153DCD4-5069-42D8-9C6E-1217087EA6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80083" y="9201614"/>
              <a:ext cx="610136" cy="211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" name="Picture 112">
              <a:extLst>
                <a:ext uri="{FF2B5EF4-FFF2-40B4-BE49-F238E27FC236}">
                  <a16:creationId xmlns:a16="http://schemas.microsoft.com/office/drawing/2014/main" id="{7AE3D1BE-4F6F-4462-96DC-345A84FFD6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237688" y="9193480"/>
              <a:ext cx="246025" cy="217081"/>
            </a:xfrm>
            <a:prstGeom prst="rect">
              <a:avLst/>
            </a:prstGeom>
          </p:spPr>
        </p:pic>
      </p:grpSp>
      <p:pic>
        <p:nvPicPr>
          <p:cNvPr id="10" name="Picture 9" title="Scheduler">
            <a:extLst>
              <a:ext uri="{FF2B5EF4-FFF2-40B4-BE49-F238E27FC236}">
                <a16:creationId xmlns:a16="http://schemas.microsoft.com/office/drawing/2014/main" id="{DBDB653D-3C7D-4B0B-9303-1666F2D9172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7455514" y="1437906"/>
            <a:ext cx="1000125" cy="333375"/>
          </a:xfrm>
          <a:prstGeom prst="rect">
            <a:avLst/>
          </a:prstGeom>
        </p:spPr>
      </p:pic>
      <p:pic>
        <p:nvPicPr>
          <p:cNvPr id="11" name="Picture 10" title="SCORM package">
            <a:extLst>
              <a:ext uri="{FF2B5EF4-FFF2-40B4-BE49-F238E27FC236}">
                <a16:creationId xmlns:a16="http://schemas.microsoft.com/office/drawing/2014/main" id="{E674EC85-B15A-4D63-BC6F-D465F9B1A9F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913800" y="8585052"/>
            <a:ext cx="866775" cy="495300"/>
          </a:xfrm>
          <a:prstGeom prst="rect">
            <a:avLst/>
          </a:prstGeom>
        </p:spPr>
      </p:pic>
      <p:pic>
        <p:nvPicPr>
          <p:cNvPr id="117" name="Picture 8" title="Confluence wiki">
            <a:extLst>
              <a:ext uri="{FF2B5EF4-FFF2-40B4-BE49-F238E27FC236}">
                <a16:creationId xmlns:a16="http://schemas.microsoft.com/office/drawing/2014/main" id="{12310CD4-BE2F-448F-A806-36A58014940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3037" y="6984201"/>
            <a:ext cx="755750" cy="250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" name="Picture 8" title="Confluence wiki">
            <a:extLst>
              <a:ext uri="{FF2B5EF4-FFF2-40B4-BE49-F238E27FC236}">
                <a16:creationId xmlns:a16="http://schemas.microsoft.com/office/drawing/2014/main" id="{3A41942A-FDDC-4D36-93CA-9B3B8B31882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7588" y="2165775"/>
            <a:ext cx="755750" cy="250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9" name="Group 118" title="Blacboard Collaborate">
            <a:extLst>
              <a:ext uri="{FF2B5EF4-FFF2-40B4-BE49-F238E27FC236}">
                <a16:creationId xmlns:a16="http://schemas.microsoft.com/office/drawing/2014/main" id="{7386B19C-03BF-45F3-8797-16C388A6FEB9}"/>
              </a:ext>
            </a:extLst>
          </p:cNvPr>
          <p:cNvGrpSpPr/>
          <p:nvPr/>
        </p:nvGrpSpPr>
        <p:grpSpPr>
          <a:xfrm>
            <a:off x="13600906" y="13165631"/>
            <a:ext cx="831758" cy="217957"/>
            <a:chOff x="14584494" y="11156321"/>
            <a:chExt cx="831758" cy="217957"/>
          </a:xfrm>
        </p:grpSpPr>
        <p:pic>
          <p:nvPicPr>
            <p:cNvPr id="120" name="Picture 119">
              <a:extLst>
                <a:ext uri="{FF2B5EF4-FFF2-40B4-BE49-F238E27FC236}">
                  <a16:creationId xmlns:a16="http://schemas.microsoft.com/office/drawing/2014/main" id="{0E601414-68EB-49B8-A7B1-598E3B42F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4584494" y="11159358"/>
              <a:ext cx="243576" cy="214920"/>
            </a:xfrm>
            <a:prstGeom prst="rect">
              <a:avLst/>
            </a:prstGeom>
          </p:spPr>
        </p:pic>
        <p:pic>
          <p:nvPicPr>
            <p:cNvPr id="121" name="Picture 4" descr="Image result for blackboard collaborate">
              <a:extLst>
                <a:ext uri="{FF2B5EF4-FFF2-40B4-BE49-F238E27FC236}">
                  <a16:creationId xmlns:a16="http://schemas.microsoft.com/office/drawing/2014/main" id="{1D9F5D0F-DDBA-4D88-A987-1C1A6F6E77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06116" y="11156321"/>
              <a:ext cx="610136" cy="211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3" name="Picture 8" title="Confluence wiki">
            <a:extLst>
              <a:ext uri="{FF2B5EF4-FFF2-40B4-BE49-F238E27FC236}">
                <a16:creationId xmlns:a16="http://schemas.microsoft.com/office/drawing/2014/main" id="{78435202-AC4E-457F-B930-BCEB593FCBD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320" y="14561723"/>
            <a:ext cx="755750" cy="250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4" name="Group 123">
            <a:extLst>
              <a:ext uri="{FF2B5EF4-FFF2-40B4-BE49-F238E27FC236}">
                <a16:creationId xmlns:a16="http://schemas.microsoft.com/office/drawing/2014/main" id="{9F123842-EAEF-4AE9-86D0-C35622F4A75A}"/>
              </a:ext>
            </a:extLst>
          </p:cNvPr>
          <p:cNvGrpSpPr/>
          <p:nvPr/>
        </p:nvGrpSpPr>
        <p:grpSpPr>
          <a:xfrm>
            <a:off x="11415199" y="12755119"/>
            <a:ext cx="852531" cy="219290"/>
            <a:chOff x="11237688" y="9193480"/>
            <a:chExt cx="852531" cy="219290"/>
          </a:xfrm>
        </p:grpSpPr>
        <p:pic>
          <p:nvPicPr>
            <p:cNvPr id="125" name="Picture 4" descr="Image result for blackboard collaborate">
              <a:extLst>
                <a:ext uri="{FF2B5EF4-FFF2-40B4-BE49-F238E27FC236}">
                  <a16:creationId xmlns:a16="http://schemas.microsoft.com/office/drawing/2014/main" id="{1D7057A8-999B-44ED-A6C4-60F43209D6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80083" y="9201614"/>
              <a:ext cx="610136" cy="211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6" name="Picture 125">
              <a:extLst>
                <a:ext uri="{FF2B5EF4-FFF2-40B4-BE49-F238E27FC236}">
                  <a16:creationId xmlns:a16="http://schemas.microsoft.com/office/drawing/2014/main" id="{891B3BE4-330F-4D0A-9A2C-79DDACA158F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237688" y="9193480"/>
              <a:ext cx="246025" cy="217081"/>
            </a:xfrm>
            <a:prstGeom prst="rect">
              <a:avLst/>
            </a:prstGeom>
          </p:spPr>
        </p:pic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9284B118-91F4-433F-BBCC-005D75E819E3}"/>
              </a:ext>
            </a:extLst>
          </p:cNvPr>
          <p:cNvGrpSpPr/>
          <p:nvPr/>
        </p:nvGrpSpPr>
        <p:grpSpPr>
          <a:xfrm>
            <a:off x="10272299" y="11012087"/>
            <a:ext cx="852531" cy="219290"/>
            <a:chOff x="11237688" y="9193480"/>
            <a:chExt cx="852531" cy="219290"/>
          </a:xfrm>
        </p:grpSpPr>
        <p:pic>
          <p:nvPicPr>
            <p:cNvPr id="128" name="Picture 4" descr="Image result for blackboard collaborate">
              <a:extLst>
                <a:ext uri="{FF2B5EF4-FFF2-40B4-BE49-F238E27FC236}">
                  <a16:creationId xmlns:a16="http://schemas.microsoft.com/office/drawing/2014/main" id="{171934A3-972A-471A-BDF6-E6D4A09E6B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80083" y="9201614"/>
              <a:ext cx="610136" cy="211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9" name="Picture 128">
              <a:extLst>
                <a:ext uri="{FF2B5EF4-FFF2-40B4-BE49-F238E27FC236}">
                  <a16:creationId xmlns:a16="http://schemas.microsoft.com/office/drawing/2014/main" id="{5818055C-2F65-4027-BC37-4617A0F51B5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237688" y="9193480"/>
              <a:ext cx="246025" cy="217081"/>
            </a:xfrm>
            <a:prstGeom prst="rect">
              <a:avLst/>
            </a:prstGeom>
          </p:spPr>
        </p:pic>
      </p:grpSp>
      <p:pic>
        <p:nvPicPr>
          <p:cNvPr id="133" name="Picture 8" title="Confluence wiki">
            <a:extLst>
              <a:ext uri="{FF2B5EF4-FFF2-40B4-BE49-F238E27FC236}">
                <a16:creationId xmlns:a16="http://schemas.microsoft.com/office/drawing/2014/main" id="{724C21AB-9F56-4021-817D-AB29E4186AB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282" y="5871501"/>
            <a:ext cx="755750" cy="250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694C981-850B-4910-AB85-C583F67677D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307250" y="16821228"/>
            <a:ext cx="771525" cy="323850"/>
          </a:xfrm>
          <a:prstGeom prst="rect">
            <a:avLst/>
          </a:prstGeom>
        </p:spPr>
      </p:pic>
      <p:pic>
        <p:nvPicPr>
          <p:cNvPr id="24" name="Picture 23" title="Library Search">
            <a:extLst>
              <a:ext uri="{FF2B5EF4-FFF2-40B4-BE49-F238E27FC236}">
                <a16:creationId xmlns:a16="http://schemas.microsoft.com/office/drawing/2014/main" id="{A9055AE4-0E7B-4017-860E-F7E1AC2FBC83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t="7025"/>
          <a:stretch/>
        </p:blipFill>
        <p:spPr>
          <a:xfrm>
            <a:off x="7062048" y="16313963"/>
            <a:ext cx="1047348" cy="230627"/>
          </a:xfrm>
          <a:prstGeom prst="rect">
            <a:avLst/>
          </a:prstGeom>
        </p:spPr>
      </p:pic>
      <p:grpSp>
        <p:nvGrpSpPr>
          <p:cNvPr id="137" name="Group 136" title="Blacboard Collaborate">
            <a:extLst>
              <a:ext uri="{FF2B5EF4-FFF2-40B4-BE49-F238E27FC236}">
                <a16:creationId xmlns:a16="http://schemas.microsoft.com/office/drawing/2014/main" id="{8CD9634C-11CC-4836-8983-4F6BA7B43632}"/>
              </a:ext>
            </a:extLst>
          </p:cNvPr>
          <p:cNvGrpSpPr/>
          <p:nvPr/>
        </p:nvGrpSpPr>
        <p:grpSpPr>
          <a:xfrm>
            <a:off x="16381012" y="17177974"/>
            <a:ext cx="831758" cy="217957"/>
            <a:chOff x="14584494" y="11156321"/>
            <a:chExt cx="831758" cy="217957"/>
          </a:xfrm>
        </p:grpSpPr>
        <p:pic>
          <p:nvPicPr>
            <p:cNvPr id="139" name="Picture 138">
              <a:extLst>
                <a:ext uri="{FF2B5EF4-FFF2-40B4-BE49-F238E27FC236}">
                  <a16:creationId xmlns:a16="http://schemas.microsoft.com/office/drawing/2014/main" id="{D61705A5-434A-4913-BA11-D9C3125C855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4584494" y="11159358"/>
              <a:ext cx="243576" cy="214920"/>
            </a:xfrm>
            <a:prstGeom prst="rect">
              <a:avLst/>
            </a:prstGeom>
          </p:spPr>
        </p:pic>
        <p:pic>
          <p:nvPicPr>
            <p:cNvPr id="140" name="Picture 4" descr="Image result for blackboard collaborate">
              <a:extLst>
                <a:ext uri="{FF2B5EF4-FFF2-40B4-BE49-F238E27FC236}">
                  <a16:creationId xmlns:a16="http://schemas.microsoft.com/office/drawing/2014/main" id="{6C5AE990-6C63-4721-AD5C-5DB9AD94A9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06116" y="11156321"/>
              <a:ext cx="610136" cy="211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1" name="Picture 8" title="echo360">
            <a:extLst>
              <a:ext uri="{FF2B5EF4-FFF2-40B4-BE49-F238E27FC236}">
                <a16:creationId xmlns:a16="http://schemas.microsoft.com/office/drawing/2014/main" id="{64AE3924-C6A8-4718-9A2F-D76A713C9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876" y="5186551"/>
            <a:ext cx="636136" cy="257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 title="Lightbox Gallery">
            <a:extLst>
              <a:ext uri="{FF2B5EF4-FFF2-40B4-BE49-F238E27FC236}">
                <a16:creationId xmlns:a16="http://schemas.microsoft.com/office/drawing/2014/main" id="{47CAAC81-4F76-44DF-B2C8-5C31D2A58E6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395311" y="4151713"/>
            <a:ext cx="1359222" cy="32436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65664A7-B263-4735-8BAE-4D541102831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7465519" y="5220210"/>
            <a:ext cx="1333500" cy="409575"/>
          </a:xfrm>
          <a:prstGeom prst="rect">
            <a:avLst/>
          </a:prstGeom>
        </p:spPr>
      </p:pic>
      <p:pic>
        <p:nvPicPr>
          <p:cNvPr id="28" name="Picture 27" descr="Hot Potatoes Quiz" title="HotPot">
            <a:extLst>
              <a:ext uri="{FF2B5EF4-FFF2-40B4-BE49-F238E27FC236}">
                <a16:creationId xmlns:a16="http://schemas.microsoft.com/office/drawing/2014/main" id="{04AB29FF-8C4C-4891-AE57-D27939E909BD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134096" y="11691573"/>
            <a:ext cx="917623" cy="367049"/>
          </a:xfrm>
          <a:prstGeom prst="rect">
            <a:avLst/>
          </a:prstGeom>
        </p:spPr>
      </p:pic>
      <p:pic>
        <p:nvPicPr>
          <p:cNvPr id="29" name="Picture 28" title="Folder">
            <a:extLst>
              <a:ext uri="{FF2B5EF4-FFF2-40B4-BE49-F238E27FC236}">
                <a16:creationId xmlns:a16="http://schemas.microsoft.com/office/drawing/2014/main" id="{AE3C1C84-43C9-406A-A96A-8C8764C8020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3007777" y="9290787"/>
            <a:ext cx="678822" cy="268700"/>
          </a:xfrm>
          <a:prstGeom prst="rect">
            <a:avLst/>
          </a:prstGeom>
        </p:spPr>
      </p:pic>
      <p:pic>
        <p:nvPicPr>
          <p:cNvPr id="31" name="Picture 30" title="Blog">
            <a:extLst>
              <a:ext uri="{FF2B5EF4-FFF2-40B4-BE49-F238E27FC236}">
                <a16:creationId xmlns:a16="http://schemas.microsoft.com/office/drawing/2014/main" id="{7EEEE130-7C56-4BCB-97D6-E6172ED0A3A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009077" y="4643838"/>
            <a:ext cx="752475" cy="304800"/>
          </a:xfrm>
          <a:prstGeom prst="rect">
            <a:avLst/>
          </a:prstGeom>
        </p:spPr>
      </p:pic>
      <p:pic>
        <p:nvPicPr>
          <p:cNvPr id="450" name="Picture 449" descr="for molecular modelling chemical structures in 3-dimensions." title="Jmol">
            <a:extLst>
              <a:ext uri="{FF2B5EF4-FFF2-40B4-BE49-F238E27FC236}">
                <a16:creationId xmlns:a16="http://schemas.microsoft.com/office/drawing/2014/main" id="{68ABC232-6C53-4DD3-B7B5-B40B3EAD958C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9251619" y="12297069"/>
            <a:ext cx="800100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731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3740</TotalTime>
  <Words>139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rmhznpe</dc:creator>
  <cp:lastModifiedBy>Gramp, Jessica</cp:lastModifiedBy>
  <cp:revision>147</cp:revision>
  <cp:lastPrinted>2016-08-02T12:27:04Z</cp:lastPrinted>
  <dcterms:created xsi:type="dcterms:W3CDTF">2016-07-14T15:08:33Z</dcterms:created>
  <dcterms:modified xsi:type="dcterms:W3CDTF">2018-03-22T19:10:06Z</dcterms:modified>
</cp:coreProperties>
</file>